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9" r:id="rId4"/>
    <p:sldMasterId id="2147483672" r:id="rId5"/>
  </p:sldMasterIdLst>
  <p:notesMasterIdLst>
    <p:notesMasterId r:id="rId11"/>
  </p:notesMasterIdLst>
  <p:sldIdLst>
    <p:sldId id="256" r:id="rId6"/>
    <p:sldId id="257" r:id="rId7"/>
    <p:sldId id="339" r:id="rId8"/>
    <p:sldId id="260" r:id="rId9"/>
    <p:sldId id="259" r:id="rId10"/>
  </p:sldIdLst>
  <p:sldSz cx="20105688" cy="113109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52FC07B-12CE-CAF1-3AAC-932253758321}" name="Pfiffner Stefan" initials="PS" userId="S::spfiffner_gmx.ch#ext#@ktstgallen.onmicrosoft.com::5396f013-032f-4031-b471-8585768d5ade" providerId="AD"/>
  <p188:author id="{314CCF95-473B-7588-E02C-898CB618E8D9}" name="Peter Marco IG Sport SG" initials="PMB" userId="Peter Marco IG Sport SG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CCD"/>
    <a:srgbClr val="108E3A"/>
    <a:srgbClr val="A572CF"/>
    <a:srgbClr val="E2D6EC"/>
    <a:srgbClr val="CC00CC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B5F075-BB4B-46B2-A7F6-217E322F7D13}" v="1" dt="2026-05-29T10:02:34.77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Helle Formatvorlage 1 - Akz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54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tableStyles" Target="tableStyle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Marco BLD-GS-SPTOF" userId="17cebb2f-69b5-4d91-a5bb-7f0d6e04ea1a" providerId="ADAL" clId="{0C449971-9DD8-4368-86AF-F6851532ADE1}"/>
    <pc:docChg chg="custSel addSld delSld modSld">
      <pc:chgData name="Peter Marco BLD-GS-SPTOF" userId="17cebb2f-69b5-4d91-a5bb-7f0d6e04ea1a" providerId="ADAL" clId="{0C449971-9DD8-4368-86AF-F6851532ADE1}" dt="2026-05-29T10:03:06.099" v="3" actId="700"/>
      <pc:docMkLst>
        <pc:docMk/>
      </pc:docMkLst>
      <pc:sldChg chg="modSp mod modClrScheme chgLayout">
        <pc:chgData name="Peter Marco BLD-GS-SPTOF" userId="17cebb2f-69b5-4d91-a5bb-7f0d6e04ea1a" providerId="ADAL" clId="{0C449971-9DD8-4368-86AF-F6851532ADE1}" dt="2026-05-29T10:03:06.099" v="3" actId="700"/>
        <pc:sldMkLst>
          <pc:docMk/>
          <pc:sldMk cId="1740176844" sldId="259"/>
        </pc:sldMkLst>
        <pc:spChg chg="mod ord">
          <ac:chgData name="Peter Marco BLD-GS-SPTOF" userId="17cebb2f-69b5-4d91-a5bb-7f0d6e04ea1a" providerId="ADAL" clId="{0C449971-9DD8-4368-86AF-F6851532ADE1}" dt="2026-05-29T10:03:06.099" v="3" actId="700"/>
          <ac:spMkLst>
            <pc:docMk/>
            <pc:sldMk cId="1740176844" sldId="259"/>
            <ac:spMk id="2" creationId="{048AFA0A-33B8-346C-BC79-EF6A32800884}"/>
          </ac:spMkLst>
        </pc:spChg>
        <pc:spChg chg="mod ord">
          <ac:chgData name="Peter Marco BLD-GS-SPTOF" userId="17cebb2f-69b5-4d91-a5bb-7f0d6e04ea1a" providerId="ADAL" clId="{0C449971-9DD8-4368-86AF-F6851532ADE1}" dt="2026-05-29T10:03:06.099" v="3" actId="700"/>
          <ac:spMkLst>
            <pc:docMk/>
            <pc:sldMk cId="1740176844" sldId="259"/>
            <ac:spMk id="3" creationId="{461BE58B-B309-1C82-FA4F-D14ACF147F2A}"/>
          </ac:spMkLst>
        </pc:spChg>
      </pc:sldChg>
      <pc:sldChg chg="modSp mod modClrScheme chgLayout">
        <pc:chgData name="Peter Marco BLD-GS-SPTOF" userId="17cebb2f-69b5-4d91-a5bb-7f0d6e04ea1a" providerId="ADAL" clId="{0C449971-9DD8-4368-86AF-F6851532ADE1}" dt="2026-05-29T10:02:59.833" v="2" actId="700"/>
        <pc:sldMkLst>
          <pc:docMk/>
          <pc:sldMk cId="3480820786" sldId="260"/>
        </pc:sldMkLst>
        <pc:spChg chg="mod ord">
          <ac:chgData name="Peter Marco BLD-GS-SPTOF" userId="17cebb2f-69b5-4d91-a5bb-7f0d6e04ea1a" providerId="ADAL" clId="{0C449971-9DD8-4368-86AF-F6851532ADE1}" dt="2026-05-29T10:02:59.833" v="2" actId="700"/>
          <ac:spMkLst>
            <pc:docMk/>
            <pc:sldMk cId="3480820786" sldId="260"/>
            <ac:spMk id="3" creationId="{2B83969A-063B-6E88-F57A-AA14EBFB985F}"/>
          </ac:spMkLst>
        </pc:spChg>
        <pc:spChg chg="mod ord">
          <ac:chgData name="Peter Marco BLD-GS-SPTOF" userId="17cebb2f-69b5-4d91-a5bb-7f0d6e04ea1a" providerId="ADAL" clId="{0C449971-9DD8-4368-86AF-F6851532ADE1}" dt="2026-05-29T10:02:59.833" v="2" actId="700"/>
          <ac:spMkLst>
            <pc:docMk/>
            <pc:sldMk cId="3480820786" sldId="260"/>
            <ac:spMk id="4" creationId="{83C6CAF3-FFC4-0586-2D84-C3C076D5FEED}"/>
          </ac:spMkLst>
        </pc:spChg>
      </pc:sldChg>
      <pc:sldChg chg="del">
        <pc:chgData name="Peter Marco BLD-GS-SPTOF" userId="17cebb2f-69b5-4d91-a5bb-7f0d6e04ea1a" providerId="ADAL" clId="{0C449971-9DD8-4368-86AF-F6851532ADE1}" dt="2026-05-29T10:02:38.073" v="1" actId="47"/>
        <pc:sldMkLst>
          <pc:docMk/>
          <pc:sldMk cId="928303487" sldId="338"/>
        </pc:sldMkLst>
      </pc:sldChg>
      <pc:sldChg chg="add">
        <pc:chgData name="Peter Marco BLD-GS-SPTOF" userId="17cebb2f-69b5-4d91-a5bb-7f0d6e04ea1a" providerId="ADAL" clId="{0C449971-9DD8-4368-86AF-F6851532ADE1}" dt="2026-05-29T10:02:34.776" v="0"/>
        <pc:sldMkLst>
          <pc:docMk/>
          <pc:sldMk cId="3576531249" sldId="33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423231-1746-4CE0-BD8B-9D7F6D2AAC4F}" type="datetimeFigureOut">
              <a:rPr lang="de-CH" smtClean="0"/>
              <a:t>29.05.2026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6217F-0943-47A5-925D-3977C6E38E21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09097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 dirty="0"/>
              <a:t>5 Kernthemen werden in den Sportorganisationen behandelt.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06217F-0943-47A5-925D-3977C6E38E21}" type="slidenum">
              <a:rPr lang="de-CH" smtClean="0"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02671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F2013EAE-7953-6450-1F44-89E4367010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53056" y="896058"/>
            <a:ext cx="5498059" cy="1929323"/>
          </a:xfrm>
          <a:prstGeom prst="rect">
            <a:avLst/>
          </a:prstGeom>
        </p:spPr>
      </p:pic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E0F5EAB5-9DF0-DF14-AEBA-DA8E097E501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77903" y="4923604"/>
            <a:ext cx="12406313" cy="1743631"/>
          </a:xfrm>
        </p:spPr>
        <p:txBody>
          <a:bodyPr/>
          <a:lstStyle/>
          <a:p>
            <a:pPr lvl="0"/>
            <a:r>
              <a:rPr lang="de-DE"/>
              <a:t>Titel</a:t>
            </a:r>
          </a:p>
        </p:txBody>
      </p:sp>
      <p:sp>
        <p:nvSpPr>
          <p:cNvPr id="7" name="Textplatzhalter 18">
            <a:extLst>
              <a:ext uri="{FF2B5EF4-FFF2-40B4-BE49-F238E27FC236}">
                <a16:creationId xmlns:a16="http://schemas.microsoft.com/office/drawing/2014/main" id="{C3E7B3D2-9F32-F35F-0AC3-DB30DC5168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77900" y="7880577"/>
            <a:ext cx="12406312" cy="409179"/>
          </a:xfrm>
        </p:spPr>
        <p:txBody>
          <a:bodyPr>
            <a:noAutofit/>
          </a:bodyPr>
          <a:lstStyle>
            <a:lvl1pPr>
              <a:defRPr sz="1800"/>
            </a:lvl1pPr>
          </a:lstStyle>
          <a:p>
            <a:pPr lvl="0"/>
            <a:r>
              <a:rPr lang="de-DE"/>
              <a:t>Link</a:t>
            </a: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CEB917D5-DCCF-F9B0-7533-529A5163136E}"/>
              </a:ext>
            </a:extLst>
          </p:cNvPr>
          <p:cNvSpPr/>
          <p:nvPr userDrawn="1"/>
        </p:nvSpPr>
        <p:spPr>
          <a:xfrm>
            <a:off x="14084214" y="10307313"/>
            <a:ext cx="2032001" cy="361950"/>
          </a:xfrm>
          <a:custGeom>
            <a:avLst/>
            <a:gdLst/>
            <a:ahLst/>
            <a:cxnLst/>
            <a:rect l="l" t="t" r="r" b="b"/>
            <a:pathLst>
              <a:path w="2032000" h="361950">
                <a:moveTo>
                  <a:pt x="154449" y="1269"/>
                </a:moveTo>
                <a:lnTo>
                  <a:pt x="96275" y="8889"/>
                </a:lnTo>
                <a:lnTo>
                  <a:pt x="48777" y="33019"/>
                </a:lnTo>
                <a:lnTo>
                  <a:pt x="13593" y="73659"/>
                </a:lnTo>
                <a:lnTo>
                  <a:pt x="0" y="125729"/>
                </a:lnTo>
                <a:lnTo>
                  <a:pt x="0" y="311149"/>
                </a:lnTo>
                <a:lnTo>
                  <a:pt x="55704" y="341629"/>
                </a:lnTo>
                <a:lnTo>
                  <a:pt x="120546" y="360679"/>
                </a:lnTo>
                <a:lnTo>
                  <a:pt x="154110" y="361949"/>
                </a:lnTo>
                <a:lnTo>
                  <a:pt x="194835" y="359409"/>
                </a:lnTo>
                <a:lnTo>
                  <a:pt x="229210" y="350519"/>
                </a:lnTo>
                <a:lnTo>
                  <a:pt x="257362" y="335279"/>
                </a:lnTo>
                <a:lnTo>
                  <a:pt x="279421" y="316229"/>
                </a:lnTo>
                <a:lnTo>
                  <a:pt x="434109" y="316229"/>
                </a:lnTo>
                <a:lnTo>
                  <a:pt x="435549" y="313689"/>
                </a:lnTo>
                <a:lnTo>
                  <a:pt x="153771" y="313689"/>
                </a:lnTo>
                <a:lnTo>
                  <a:pt x="120784" y="309879"/>
                </a:lnTo>
                <a:lnTo>
                  <a:pt x="92340" y="303529"/>
                </a:lnTo>
                <a:lnTo>
                  <a:pt x="68278" y="293369"/>
                </a:lnTo>
                <a:lnTo>
                  <a:pt x="48438" y="283209"/>
                </a:lnTo>
                <a:lnTo>
                  <a:pt x="47759" y="283209"/>
                </a:lnTo>
                <a:lnTo>
                  <a:pt x="47759" y="215899"/>
                </a:lnTo>
                <a:lnTo>
                  <a:pt x="167707" y="215899"/>
                </a:lnTo>
                <a:lnTo>
                  <a:pt x="164564" y="214629"/>
                </a:lnTo>
                <a:lnTo>
                  <a:pt x="145641" y="208279"/>
                </a:lnTo>
                <a:lnTo>
                  <a:pt x="110516" y="196849"/>
                </a:lnTo>
                <a:lnTo>
                  <a:pt x="79808" y="181609"/>
                </a:lnTo>
                <a:lnTo>
                  <a:pt x="58055" y="158749"/>
                </a:lnTo>
                <a:lnTo>
                  <a:pt x="49795" y="124459"/>
                </a:lnTo>
                <a:lnTo>
                  <a:pt x="56789" y="95249"/>
                </a:lnTo>
                <a:lnTo>
                  <a:pt x="77055" y="72389"/>
                </a:lnTo>
                <a:lnTo>
                  <a:pt x="109515" y="55879"/>
                </a:lnTo>
                <a:lnTo>
                  <a:pt x="153092" y="49529"/>
                </a:lnTo>
                <a:lnTo>
                  <a:pt x="411641" y="49529"/>
                </a:lnTo>
                <a:lnTo>
                  <a:pt x="407773" y="16509"/>
                </a:lnTo>
                <a:lnTo>
                  <a:pt x="242844" y="16509"/>
                </a:lnTo>
                <a:lnTo>
                  <a:pt x="224174" y="11429"/>
                </a:lnTo>
                <a:lnTo>
                  <a:pt x="203217" y="6349"/>
                </a:lnTo>
                <a:lnTo>
                  <a:pt x="179976" y="2539"/>
                </a:lnTo>
                <a:lnTo>
                  <a:pt x="154449" y="1269"/>
                </a:lnTo>
                <a:close/>
              </a:path>
              <a:path w="2032000" h="361950">
                <a:moveTo>
                  <a:pt x="989759" y="335279"/>
                </a:moveTo>
                <a:lnTo>
                  <a:pt x="774573" y="335279"/>
                </a:lnTo>
                <a:lnTo>
                  <a:pt x="802350" y="346709"/>
                </a:lnTo>
                <a:lnTo>
                  <a:pt x="830413" y="355599"/>
                </a:lnTo>
                <a:lnTo>
                  <a:pt x="858922" y="360679"/>
                </a:lnTo>
                <a:lnTo>
                  <a:pt x="888035" y="361949"/>
                </a:lnTo>
                <a:lnTo>
                  <a:pt x="924571" y="359409"/>
                </a:lnTo>
                <a:lnTo>
                  <a:pt x="956028" y="351789"/>
                </a:lnTo>
                <a:lnTo>
                  <a:pt x="982532" y="340359"/>
                </a:lnTo>
                <a:lnTo>
                  <a:pt x="989759" y="335279"/>
                </a:lnTo>
                <a:close/>
              </a:path>
              <a:path w="2032000" h="361950">
                <a:moveTo>
                  <a:pt x="1721201" y="325119"/>
                </a:moveTo>
                <a:lnTo>
                  <a:pt x="1004212" y="325119"/>
                </a:lnTo>
                <a:lnTo>
                  <a:pt x="1036008" y="341629"/>
                </a:lnTo>
                <a:lnTo>
                  <a:pt x="1068091" y="353059"/>
                </a:lnTo>
                <a:lnTo>
                  <a:pt x="1100746" y="360679"/>
                </a:lnTo>
                <a:lnTo>
                  <a:pt x="1134260" y="361949"/>
                </a:lnTo>
                <a:lnTo>
                  <a:pt x="1166595" y="360679"/>
                </a:lnTo>
                <a:lnTo>
                  <a:pt x="1195055" y="354329"/>
                </a:lnTo>
                <a:lnTo>
                  <a:pt x="1219705" y="345439"/>
                </a:lnTo>
                <a:lnTo>
                  <a:pt x="1240611" y="332739"/>
                </a:lnTo>
                <a:lnTo>
                  <a:pt x="1711716" y="332739"/>
                </a:lnTo>
                <a:lnTo>
                  <a:pt x="1721201" y="325119"/>
                </a:lnTo>
                <a:close/>
              </a:path>
              <a:path w="2032000" h="361950">
                <a:moveTo>
                  <a:pt x="1701824" y="339089"/>
                </a:moveTo>
                <a:lnTo>
                  <a:pt x="1515283" y="339089"/>
                </a:lnTo>
                <a:lnTo>
                  <a:pt x="1535468" y="349249"/>
                </a:lnTo>
                <a:lnTo>
                  <a:pt x="1557872" y="356869"/>
                </a:lnTo>
                <a:lnTo>
                  <a:pt x="1582435" y="360679"/>
                </a:lnTo>
                <a:lnTo>
                  <a:pt x="1609094" y="361949"/>
                </a:lnTo>
                <a:lnTo>
                  <a:pt x="1645953" y="359409"/>
                </a:lnTo>
                <a:lnTo>
                  <a:pt x="1678654" y="350519"/>
                </a:lnTo>
                <a:lnTo>
                  <a:pt x="1701824" y="339089"/>
                </a:lnTo>
                <a:close/>
              </a:path>
              <a:path w="2032000" h="361950">
                <a:moveTo>
                  <a:pt x="1996586" y="317499"/>
                </a:moveTo>
                <a:lnTo>
                  <a:pt x="1730686" y="317499"/>
                </a:lnTo>
                <a:lnTo>
                  <a:pt x="1744231" y="325119"/>
                </a:lnTo>
                <a:lnTo>
                  <a:pt x="1775892" y="341629"/>
                </a:lnTo>
                <a:lnTo>
                  <a:pt x="1807994" y="353059"/>
                </a:lnTo>
                <a:lnTo>
                  <a:pt x="1840730" y="359409"/>
                </a:lnTo>
                <a:lnTo>
                  <a:pt x="1874292" y="361949"/>
                </a:lnTo>
                <a:lnTo>
                  <a:pt x="1932251" y="355599"/>
                </a:lnTo>
                <a:lnTo>
                  <a:pt x="1976427" y="336549"/>
                </a:lnTo>
                <a:lnTo>
                  <a:pt x="1996586" y="317499"/>
                </a:lnTo>
                <a:close/>
              </a:path>
              <a:path w="2032000" h="361950">
                <a:moveTo>
                  <a:pt x="434109" y="316229"/>
                </a:moveTo>
                <a:lnTo>
                  <a:pt x="279421" y="316229"/>
                </a:lnTo>
                <a:lnTo>
                  <a:pt x="284498" y="358139"/>
                </a:lnTo>
                <a:lnTo>
                  <a:pt x="409809" y="358139"/>
                </a:lnTo>
                <a:lnTo>
                  <a:pt x="424033" y="334009"/>
                </a:lnTo>
                <a:lnTo>
                  <a:pt x="434109" y="316229"/>
                </a:lnTo>
                <a:close/>
              </a:path>
              <a:path w="2032000" h="361950">
                <a:moveTo>
                  <a:pt x="503678" y="293369"/>
                </a:moveTo>
                <a:lnTo>
                  <a:pt x="447064" y="293369"/>
                </a:lnTo>
                <a:lnTo>
                  <a:pt x="470096" y="334009"/>
                </a:lnTo>
                <a:lnTo>
                  <a:pt x="484320" y="358139"/>
                </a:lnTo>
                <a:lnTo>
                  <a:pt x="774573" y="358139"/>
                </a:lnTo>
                <a:lnTo>
                  <a:pt x="774573" y="335279"/>
                </a:lnTo>
                <a:lnTo>
                  <a:pt x="989759" y="335279"/>
                </a:lnTo>
                <a:lnTo>
                  <a:pt x="1004212" y="325119"/>
                </a:lnTo>
                <a:lnTo>
                  <a:pt x="1721201" y="325119"/>
                </a:lnTo>
                <a:lnTo>
                  <a:pt x="1730686" y="317499"/>
                </a:lnTo>
                <a:lnTo>
                  <a:pt x="1996586" y="317499"/>
                </a:lnTo>
                <a:lnTo>
                  <a:pt x="2000618" y="313689"/>
                </a:lnTo>
                <a:lnTo>
                  <a:pt x="887696" y="313689"/>
                </a:lnTo>
                <a:lnTo>
                  <a:pt x="854715" y="309879"/>
                </a:lnTo>
                <a:lnTo>
                  <a:pt x="849026" y="308609"/>
                </a:lnTo>
                <a:lnTo>
                  <a:pt x="512440" y="308609"/>
                </a:lnTo>
                <a:lnTo>
                  <a:pt x="503678" y="293369"/>
                </a:lnTo>
                <a:close/>
              </a:path>
              <a:path w="2032000" h="361950">
                <a:moveTo>
                  <a:pt x="1711716" y="332739"/>
                </a:moveTo>
                <a:lnTo>
                  <a:pt x="1240611" y="332739"/>
                </a:lnTo>
                <a:lnTo>
                  <a:pt x="1240611" y="358139"/>
                </a:lnTo>
                <a:lnTo>
                  <a:pt x="1515283" y="358139"/>
                </a:lnTo>
                <a:lnTo>
                  <a:pt x="1515283" y="339089"/>
                </a:lnTo>
                <a:lnTo>
                  <a:pt x="1701824" y="339089"/>
                </a:lnTo>
                <a:lnTo>
                  <a:pt x="1706973" y="336549"/>
                </a:lnTo>
                <a:lnTo>
                  <a:pt x="1711716" y="332739"/>
                </a:lnTo>
                <a:close/>
              </a:path>
              <a:path w="2032000" h="361950">
                <a:moveTo>
                  <a:pt x="153771" y="109219"/>
                </a:moveTo>
                <a:lnTo>
                  <a:pt x="140641" y="110489"/>
                </a:lnTo>
                <a:lnTo>
                  <a:pt x="131578" y="113029"/>
                </a:lnTo>
                <a:lnTo>
                  <a:pt x="126326" y="118109"/>
                </a:lnTo>
                <a:lnTo>
                  <a:pt x="124632" y="124459"/>
                </a:lnTo>
                <a:lnTo>
                  <a:pt x="126798" y="132079"/>
                </a:lnTo>
                <a:lnTo>
                  <a:pt x="133315" y="137159"/>
                </a:lnTo>
                <a:lnTo>
                  <a:pt x="144214" y="140969"/>
                </a:lnTo>
                <a:lnTo>
                  <a:pt x="159526" y="147319"/>
                </a:lnTo>
                <a:lnTo>
                  <a:pt x="195793" y="160019"/>
                </a:lnTo>
                <a:lnTo>
                  <a:pt x="228698" y="176529"/>
                </a:lnTo>
                <a:lnTo>
                  <a:pt x="252586" y="200659"/>
                </a:lnTo>
                <a:lnTo>
                  <a:pt x="261805" y="236219"/>
                </a:lnTo>
                <a:lnTo>
                  <a:pt x="254544" y="266699"/>
                </a:lnTo>
                <a:lnTo>
                  <a:pt x="233440" y="290829"/>
                </a:lnTo>
                <a:lnTo>
                  <a:pt x="199509" y="307339"/>
                </a:lnTo>
                <a:lnTo>
                  <a:pt x="153771" y="313689"/>
                </a:lnTo>
                <a:lnTo>
                  <a:pt x="435549" y="313689"/>
                </a:lnTo>
                <a:lnTo>
                  <a:pt x="438428" y="308609"/>
                </a:lnTo>
                <a:lnTo>
                  <a:pt x="327508" y="308609"/>
                </a:lnTo>
                <a:lnTo>
                  <a:pt x="304994" y="126999"/>
                </a:lnTo>
                <a:lnTo>
                  <a:pt x="236738" y="126999"/>
                </a:lnTo>
                <a:lnTo>
                  <a:pt x="215296" y="119379"/>
                </a:lnTo>
                <a:lnTo>
                  <a:pt x="194745" y="114299"/>
                </a:lnTo>
                <a:lnTo>
                  <a:pt x="174449" y="110489"/>
                </a:lnTo>
                <a:lnTo>
                  <a:pt x="153771" y="109219"/>
                </a:lnTo>
                <a:close/>
              </a:path>
              <a:path w="2032000" h="361950">
                <a:moveTo>
                  <a:pt x="887696" y="109219"/>
                </a:moveTo>
                <a:lnTo>
                  <a:pt x="874574" y="110489"/>
                </a:lnTo>
                <a:lnTo>
                  <a:pt x="865514" y="113029"/>
                </a:lnTo>
                <a:lnTo>
                  <a:pt x="860264" y="118109"/>
                </a:lnTo>
                <a:lnTo>
                  <a:pt x="858570" y="124459"/>
                </a:lnTo>
                <a:lnTo>
                  <a:pt x="860736" y="132079"/>
                </a:lnTo>
                <a:lnTo>
                  <a:pt x="867251" y="137159"/>
                </a:lnTo>
                <a:lnTo>
                  <a:pt x="878146" y="140969"/>
                </a:lnTo>
                <a:lnTo>
                  <a:pt x="893451" y="147319"/>
                </a:lnTo>
                <a:lnTo>
                  <a:pt x="929726" y="160019"/>
                </a:lnTo>
                <a:lnTo>
                  <a:pt x="962634" y="176529"/>
                </a:lnTo>
                <a:lnTo>
                  <a:pt x="986524" y="200659"/>
                </a:lnTo>
                <a:lnTo>
                  <a:pt x="995743" y="236219"/>
                </a:lnTo>
                <a:lnTo>
                  <a:pt x="988482" y="266699"/>
                </a:lnTo>
                <a:lnTo>
                  <a:pt x="967376" y="290829"/>
                </a:lnTo>
                <a:lnTo>
                  <a:pt x="933442" y="307339"/>
                </a:lnTo>
                <a:lnTo>
                  <a:pt x="887696" y="313689"/>
                </a:lnTo>
                <a:lnTo>
                  <a:pt x="1133921" y="313689"/>
                </a:lnTo>
                <a:lnTo>
                  <a:pt x="1100940" y="309879"/>
                </a:lnTo>
                <a:lnTo>
                  <a:pt x="1072495" y="303529"/>
                </a:lnTo>
                <a:lnTo>
                  <a:pt x="1048430" y="293369"/>
                </a:lnTo>
                <a:lnTo>
                  <a:pt x="1028588" y="283209"/>
                </a:lnTo>
                <a:lnTo>
                  <a:pt x="1028588" y="215899"/>
                </a:lnTo>
                <a:lnTo>
                  <a:pt x="1148539" y="215899"/>
                </a:lnTo>
                <a:lnTo>
                  <a:pt x="1145395" y="214629"/>
                </a:lnTo>
                <a:lnTo>
                  <a:pt x="1126470" y="208279"/>
                </a:lnTo>
                <a:lnTo>
                  <a:pt x="1091207" y="196849"/>
                </a:lnTo>
                <a:lnTo>
                  <a:pt x="1060514" y="181609"/>
                </a:lnTo>
                <a:lnTo>
                  <a:pt x="1038837" y="158749"/>
                </a:lnTo>
                <a:lnTo>
                  <a:pt x="1031232" y="126999"/>
                </a:lnTo>
                <a:lnTo>
                  <a:pt x="971015" y="126999"/>
                </a:lnTo>
                <a:lnTo>
                  <a:pt x="949375" y="119379"/>
                </a:lnTo>
                <a:lnTo>
                  <a:pt x="928719" y="114299"/>
                </a:lnTo>
                <a:lnTo>
                  <a:pt x="908381" y="110489"/>
                </a:lnTo>
                <a:lnTo>
                  <a:pt x="887696" y="109219"/>
                </a:lnTo>
                <a:close/>
              </a:path>
              <a:path w="2032000" h="361950">
                <a:moveTo>
                  <a:pt x="1133921" y="109219"/>
                </a:moveTo>
                <a:lnTo>
                  <a:pt x="1120799" y="110489"/>
                </a:lnTo>
                <a:lnTo>
                  <a:pt x="1111739" y="113029"/>
                </a:lnTo>
                <a:lnTo>
                  <a:pt x="1106489" y="118109"/>
                </a:lnTo>
                <a:lnTo>
                  <a:pt x="1104795" y="124459"/>
                </a:lnTo>
                <a:lnTo>
                  <a:pt x="1106960" y="132079"/>
                </a:lnTo>
                <a:lnTo>
                  <a:pt x="1113476" y="137159"/>
                </a:lnTo>
                <a:lnTo>
                  <a:pt x="1124371" y="140969"/>
                </a:lnTo>
                <a:lnTo>
                  <a:pt x="1139676" y="147319"/>
                </a:lnTo>
                <a:lnTo>
                  <a:pt x="1175951" y="160019"/>
                </a:lnTo>
                <a:lnTo>
                  <a:pt x="1208859" y="176529"/>
                </a:lnTo>
                <a:lnTo>
                  <a:pt x="1232749" y="200659"/>
                </a:lnTo>
                <a:lnTo>
                  <a:pt x="1241968" y="236219"/>
                </a:lnTo>
                <a:lnTo>
                  <a:pt x="1234707" y="266699"/>
                </a:lnTo>
                <a:lnTo>
                  <a:pt x="1213601" y="290829"/>
                </a:lnTo>
                <a:lnTo>
                  <a:pt x="1179667" y="307339"/>
                </a:lnTo>
                <a:lnTo>
                  <a:pt x="1133921" y="313689"/>
                </a:lnTo>
                <a:lnTo>
                  <a:pt x="1608755" y="313689"/>
                </a:lnTo>
                <a:lnTo>
                  <a:pt x="1580988" y="308609"/>
                </a:lnTo>
                <a:lnTo>
                  <a:pt x="1289376" y="308609"/>
                </a:lnTo>
                <a:lnTo>
                  <a:pt x="1289376" y="126999"/>
                </a:lnTo>
                <a:lnTo>
                  <a:pt x="1217240" y="126999"/>
                </a:lnTo>
                <a:lnTo>
                  <a:pt x="1195600" y="119379"/>
                </a:lnTo>
                <a:lnTo>
                  <a:pt x="1174944" y="114299"/>
                </a:lnTo>
                <a:lnTo>
                  <a:pt x="1154606" y="110489"/>
                </a:lnTo>
                <a:lnTo>
                  <a:pt x="1133921" y="109219"/>
                </a:lnTo>
                <a:close/>
              </a:path>
              <a:path w="2032000" h="361950">
                <a:moveTo>
                  <a:pt x="1734320" y="50799"/>
                </a:moveTo>
                <a:lnTo>
                  <a:pt x="1608755" y="50799"/>
                </a:lnTo>
                <a:lnTo>
                  <a:pt x="1664485" y="59689"/>
                </a:lnTo>
                <a:lnTo>
                  <a:pt x="1701226" y="86359"/>
                </a:lnTo>
                <a:lnTo>
                  <a:pt x="1721453" y="128269"/>
                </a:lnTo>
                <a:lnTo>
                  <a:pt x="1727645" y="181609"/>
                </a:lnTo>
                <a:lnTo>
                  <a:pt x="1721406" y="234949"/>
                </a:lnTo>
                <a:lnTo>
                  <a:pt x="1701098" y="276859"/>
                </a:lnTo>
                <a:lnTo>
                  <a:pt x="1664342" y="303529"/>
                </a:lnTo>
                <a:lnTo>
                  <a:pt x="1608755" y="313689"/>
                </a:lnTo>
                <a:lnTo>
                  <a:pt x="1874292" y="313689"/>
                </a:lnTo>
                <a:lnTo>
                  <a:pt x="1841306" y="309879"/>
                </a:lnTo>
                <a:lnTo>
                  <a:pt x="1812862" y="303529"/>
                </a:lnTo>
                <a:lnTo>
                  <a:pt x="1788799" y="293369"/>
                </a:lnTo>
                <a:lnTo>
                  <a:pt x="1768959" y="283209"/>
                </a:lnTo>
                <a:lnTo>
                  <a:pt x="1768281" y="283209"/>
                </a:lnTo>
                <a:lnTo>
                  <a:pt x="1768281" y="215899"/>
                </a:lnTo>
                <a:lnTo>
                  <a:pt x="1888568" y="215899"/>
                </a:lnTo>
                <a:lnTo>
                  <a:pt x="1885425" y="214629"/>
                </a:lnTo>
                <a:lnTo>
                  <a:pt x="1866502" y="208279"/>
                </a:lnTo>
                <a:lnTo>
                  <a:pt x="1831377" y="196849"/>
                </a:lnTo>
                <a:lnTo>
                  <a:pt x="1800669" y="181609"/>
                </a:lnTo>
                <a:lnTo>
                  <a:pt x="1778915" y="158749"/>
                </a:lnTo>
                <a:lnTo>
                  <a:pt x="1770655" y="124459"/>
                </a:lnTo>
                <a:lnTo>
                  <a:pt x="1777652" y="95249"/>
                </a:lnTo>
                <a:lnTo>
                  <a:pt x="1797920" y="72389"/>
                </a:lnTo>
                <a:lnTo>
                  <a:pt x="1822890" y="59689"/>
                </a:lnTo>
                <a:lnTo>
                  <a:pt x="1742887" y="59689"/>
                </a:lnTo>
                <a:lnTo>
                  <a:pt x="1734320" y="50799"/>
                </a:lnTo>
                <a:close/>
              </a:path>
              <a:path w="2032000" h="361950">
                <a:moveTo>
                  <a:pt x="1874292" y="109219"/>
                </a:moveTo>
                <a:lnTo>
                  <a:pt x="1861170" y="110489"/>
                </a:lnTo>
                <a:lnTo>
                  <a:pt x="1852110" y="113029"/>
                </a:lnTo>
                <a:lnTo>
                  <a:pt x="1846860" y="118109"/>
                </a:lnTo>
                <a:lnTo>
                  <a:pt x="1845166" y="124459"/>
                </a:lnTo>
                <a:lnTo>
                  <a:pt x="1847330" y="132079"/>
                </a:lnTo>
                <a:lnTo>
                  <a:pt x="1853842" y="137159"/>
                </a:lnTo>
                <a:lnTo>
                  <a:pt x="1864737" y="140969"/>
                </a:lnTo>
                <a:lnTo>
                  <a:pt x="1880047" y="147319"/>
                </a:lnTo>
                <a:lnTo>
                  <a:pt x="1916320" y="160019"/>
                </a:lnTo>
                <a:lnTo>
                  <a:pt x="1949224" y="176529"/>
                </a:lnTo>
                <a:lnTo>
                  <a:pt x="1973109" y="200659"/>
                </a:lnTo>
                <a:lnTo>
                  <a:pt x="1982327" y="236219"/>
                </a:lnTo>
                <a:lnTo>
                  <a:pt x="1975067" y="266699"/>
                </a:lnTo>
                <a:lnTo>
                  <a:pt x="1953966" y="290829"/>
                </a:lnTo>
                <a:lnTo>
                  <a:pt x="1920036" y="307339"/>
                </a:lnTo>
                <a:lnTo>
                  <a:pt x="1874292" y="313689"/>
                </a:lnTo>
                <a:lnTo>
                  <a:pt x="2000618" y="313689"/>
                </a:lnTo>
                <a:lnTo>
                  <a:pt x="2007338" y="307339"/>
                </a:lnTo>
                <a:lnTo>
                  <a:pt x="2025504" y="273049"/>
                </a:lnTo>
                <a:lnTo>
                  <a:pt x="2031443" y="236219"/>
                </a:lnTo>
                <a:lnTo>
                  <a:pt x="2029675" y="214629"/>
                </a:lnTo>
                <a:lnTo>
                  <a:pt x="2024668" y="194309"/>
                </a:lnTo>
                <a:lnTo>
                  <a:pt x="2016866" y="177799"/>
                </a:lnTo>
                <a:lnTo>
                  <a:pt x="2006715" y="162559"/>
                </a:lnTo>
                <a:lnTo>
                  <a:pt x="2007394" y="162559"/>
                </a:lnTo>
                <a:lnTo>
                  <a:pt x="2007394" y="126999"/>
                </a:lnTo>
                <a:lnTo>
                  <a:pt x="1957611" y="126999"/>
                </a:lnTo>
                <a:lnTo>
                  <a:pt x="1935971" y="119379"/>
                </a:lnTo>
                <a:lnTo>
                  <a:pt x="1915315" y="114299"/>
                </a:lnTo>
                <a:lnTo>
                  <a:pt x="1894978" y="110489"/>
                </a:lnTo>
                <a:lnTo>
                  <a:pt x="1874292" y="109219"/>
                </a:lnTo>
                <a:close/>
              </a:path>
              <a:path w="2032000" h="361950">
                <a:moveTo>
                  <a:pt x="446725" y="194309"/>
                </a:moveTo>
                <a:lnTo>
                  <a:pt x="381022" y="308609"/>
                </a:lnTo>
                <a:lnTo>
                  <a:pt x="438428" y="308609"/>
                </a:lnTo>
                <a:lnTo>
                  <a:pt x="447064" y="293369"/>
                </a:lnTo>
                <a:lnTo>
                  <a:pt x="503678" y="293369"/>
                </a:lnTo>
                <a:lnTo>
                  <a:pt x="446725" y="194309"/>
                </a:lnTo>
                <a:close/>
              </a:path>
              <a:path w="2032000" h="361950">
                <a:moveTo>
                  <a:pt x="656373" y="54609"/>
                </a:moveTo>
                <a:lnTo>
                  <a:pt x="597443" y="54609"/>
                </a:lnTo>
                <a:lnTo>
                  <a:pt x="565942" y="308609"/>
                </a:lnTo>
                <a:lnTo>
                  <a:pt x="656373" y="308609"/>
                </a:lnTo>
                <a:lnTo>
                  <a:pt x="656373" y="54609"/>
                </a:lnTo>
                <a:close/>
              </a:path>
              <a:path w="2032000" h="361950">
                <a:moveTo>
                  <a:pt x="852541" y="54609"/>
                </a:moveTo>
                <a:lnTo>
                  <a:pt x="725129" y="54609"/>
                </a:lnTo>
                <a:lnTo>
                  <a:pt x="725129" y="308609"/>
                </a:lnTo>
                <a:lnTo>
                  <a:pt x="849026" y="308609"/>
                </a:lnTo>
                <a:lnTo>
                  <a:pt x="826270" y="303529"/>
                </a:lnTo>
                <a:lnTo>
                  <a:pt x="802205" y="293369"/>
                </a:lnTo>
                <a:lnTo>
                  <a:pt x="782363" y="283209"/>
                </a:lnTo>
                <a:lnTo>
                  <a:pt x="782363" y="215899"/>
                </a:lnTo>
                <a:lnTo>
                  <a:pt x="902314" y="215899"/>
                </a:lnTo>
                <a:lnTo>
                  <a:pt x="899170" y="214629"/>
                </a:lnTo>
                <a:lnTo>
                  <a:pt x="880245" y="208279"/>
                </a:lnTo>
                <a:lnTo>
                  <a:pt x="845126" y="196849"/>
                </a:lnTo>
                <a:lnTo>
                  <a:pt x="814417" y="181609"/>
                </a:lnTo>
                <a:lnTo>
                  <a:pt x="792660" y="158749"/>
                </a:lnTo>
                <a:lnTo>
                  <a:pt x="784399" y="124459"/>
                </a:lnTo>
                <a:lnTo>
                  <a:pt x="791342" y="95249"/>
                </a:lnTo>
                <a:lnTo>
                  <a:pt x="811494" y="72389"/>
                </a:lnTo>
                <a:lnTo>
                  <a:pt x="843837" y="55879"/>
                </a:lnTo>
                <a:lnTo>
                  <a:pt x="852541" y="54609"/>
                </a:lnTo>
                <a:close/>
              </a:path>
              <a:path w="2032000" h="361950">
                <a:moveTo>
                  <a:pt x="1407588" y="54609"/>
                </a:moveTo>
                <a:lnTo>
                  <a:pt x="1358132" y="54609"/>
                </a:lnTo>
                <a:lnTo>
                  <a:pt x="1358132" y="251459"/>
                </a:lnTo>
                <a:lnTo>
                  <a:pt x="1465840" y="251459"/>
                </a:lnTo>
                <a:lnTo>
                  <a:pt x="1465840" y="308609"/>
                </a:lnTo>
                <a:lnTo>
                  <a:pt x="1580988" y="308609"/>
                </a:lnTo>
                <a:lnTo>
                  <a:pt x="1553222" y="303529"/>
                </a:lnTo>
                <a:lnTo>
                  <a:pt x="1516549" y="276859"/>
                </a:lnTo>
                <a:lnTo>
                  <a:pt x="1496259" y="234949"/>
                </a:lnTo>
                <a:lnTo>
                  <a:pt x="1492308" y="201929"/>
                </a:lnTo>
                <a:lnTo>
                  <a:pt x="1407588" y="201929"/>
                </a:lnTo>
                <a:lnTo>
                  <a:pt x="1407588" y="54609"/>
                </a:lnTo>
                <a:close/>
              </a:path>
              <a:path w="2032000" h="361950">
                <a:moveTo>
                  <a:pt x="1608755" y="105409"/>
                </a:moveTo>
                <a:lnTo>
                  <a:pt x="1584066" y="111759"/>
                </a:lnTo>
                <a:lnTo>
                  <a:pt x="1568710" y="126999"/>
                </a:lnTo>
                <a:lnTo>
                  <a:pt x="1560845" y="149859"/>
                </a:lnTo>
                <a:lnTo>
                  <a:pt x="1558633" y="181609"/>
                </a:lnTo>
                <a:lnTo>
                  <a:pt x="1560845" y="213359"/>
                </a:lnTo>
                <a:lnTo>
                  <a:pt x="1568710" y="237489"/>
                </a:lnTo>
                <a:lnTo>
                  <a:pt x="1584066" y="252729"/>
                </a:lnTo>
                <a:lnTo>
                  <a:pt x="1608755" y="257809"/>
                </a:lnTo>
                <a:lnTo>
                  <a:pt x="1633450" y="252729"/>
                </a:lnTo>
                <a:lnTo>
                  <a:pt x="1648811" y="237489"/>
                </a:lnTo>
                <a:lnTo>
                  <a:pt x="1656676" y="213359"/>
                </a:lnTo>
                <a:lnTo>
                  <a:pt x="1658889" y="181609"/>
                </a:lnTo>
                <a:lnTo>
                  <a:pt x="1656676" y="149859"/>
                </a:lnTo>
                <a:lnTo>
                  <a:pt x="1648811" y="125729"/>
                </a:lnTo>
                <a:lnTo>
                  <a:pt x="1633450" y="111759"/>
                </a:lnTo>
                <a:lnTo>
                  <a:pt x="1608755" y="105409"/>
                </a:lnTo>
                <a:close/>
              </a:path>
              <a:path w="2032000" h="361950">
                <a:moveTo>
                  <a:pt x="167707" y="215899"/>
                </a:moveTo>
                <a:lnTo>
                  <a:pt x="47759" y="215899"/>
                </a:lnTo>
                <a:lnTo>
                  <a:pt x="76494" y="232409"/>
                </a:lnTo>
                <a:lnTo>
                  <a:pt x="105420" y="245109"/>
                </a:lnTo>
                <a:lnTo>
                  <a:pt x="131679" y="252729"/>
                </a:lnTo>
                <a:lnTo>
                  <a:pt x="152414" y="255269"/>
                </a:lnTo>
                <a:lnTo>
                  <a:pt x="165704" y="253999"/>
                </a:lnTo>
                <a:lnTo>
                  <a:pt x="176455" y="251459"/>
                </a:lnTo>
                <a:lnTo>
                  <a:pt x="183652" y="245109"/>
                </a:lnTo>
                <a:lnTo>
                  <a:pt x="186277" y="236219"/>
                </a:lnTo>
                <a:lnTo>
                  <a:pt x="184118" y="227329"/>
                </a:lnTo>
                <a:lnTo>
                  <a:pt x="177135" y="219709"/>
                </a:lnTo>
                <a:lnTo>
                  <a:pt x="167707" y="215899"/>
                </a:lnTo>
                <a:close/>
              </a:path>
              <a:path w="2032000" h="361950">
                <a:moveTo>
                  <a:pt x="902314" y="215899"/>
                </a:moveTo>
                <a:lnTo>
                  <a:pt x="782363" y="215899"/>
                </a:lnTo>
                <a:lnTo>
                  <a:pt x="811003" y="232409"/>
                </a:lnTo>
                <a:lnTo>
                  <a:pt x="840024" y="245109"/>
                </a:lnTo>
                <a:lnTo>
                  <a:pt x="866379" y="252729"/>
                </a:lnTo>
                <a:lnTo>
                  <a:pt x="887018" y="255269"/>
                </a:lnTo>
                <a:lnTo>
                  <a:pt x="900315" y="253999"/>
                </a:lnTo>
                <a:lnTo>
                  <a:pt x="911070" y="251459"/>
                </a:lnTo>
                <a:lnTo>
                  <a:pt x="918268" y="245109"/>
                </a:lnTo>
                <a:lnTo>
                  <a:pt x="920893" y="236219"/>
                </a:lnTo>
                <a:lnTo>
                  <a:pt x="918733" y="227329"/>
                </a:lnTo>
                <a:lnTo>
                  <a:pt x="911746" y="219709"/>
                </a:lnTo>
                <a:lnTo>
                  <a:pt x="902314" y="215899"/>
                </a:lnTo>
                <a:close/>
              </a:path>
              <a:path w="2032000" h="361950">
                <a:moveTo>
                  <a:pt x="1148539" y="215899"/>
                </a:moveTo>
                <a:lnTo>
                  <a:pt x="1028588" y="215899"/>
                </a:lnTo>
                <a:lnTo>
                  <a:pt x="1057371" y="232409"/>
                </a:lnTo>
                <a:lnTo>
                  <a:pt x="1086376" y="245109"/>
                </a:lnTo>
                <a:lnTo>
                  <a:pt x="1112651" y="252729"/>
                </a:lnTo>
                <a:lnTo>
                  <a:pt x="1133242" y="255269"/>
                </a:lnTo>
                <a:lnTo>
                  <a:pt x="1146540" y="253999"/>
                </a:lnTo>
                <a:lnTo>
                  <a:pt x="1157295" y="251459"/>
                </a:lnTo>
                <a:lnTo>
                  <a:pt x="1164493" y="245109"/>
                </a:lnTo>
                <a:lnTo>
                  <a:pt x="1167118" y="236219"/>
                </a:lnTo>
                <a:lnTo>
                  <a:pt x="1164958" y="227329"/>
                </a:lnTo>
                <a:lnTo>
                  <a:pt x="1157971" y="219709"/>
                </a:lnTo>
                <a:lnTo>
                  <a:pt x="1148539" y="215899"/>
                </a:lnTo>
                <a:close/>
              </a:path>
              <a:path w="2032000" h="361950">
                <a:moveTo>
                  <a:pt x="1888568" y="215899"/>
                </a:moveTo>
                <a:lnTo>
                  <a:pt x="1768281" y="215899"/>
                </a:lnTo>
                <a:lnTo>
                  <a:pt x="1797212" y="232409"/>
                </a:lnTo>
                <a:lnTo>
                  <a:pt x="1826239" y="245109"/>
                </a:lnTo>
                <a:lnTo>
                  <a:pt x="1852535" y="252729"/>
                </a:lnTo>
                <a:lnTo>
                  <a:pt x="1873274" y="255269"/>
                </a:lnTo>
                <a:lnTo>
                  <a:pt x="1886564" y="253999"/>
                </a:lnTo>
                <a:lnTo>
                  <a:pt x="1897316" y="251459"/>
                </a:lnTo>
                <a:lnTo>
                  <a:pt x="1904512" y="245109"/>
                </a:lnTo>
                <a:lnTo>
                  <a:pt x="1907137" y="236219"/>
                </a:lnTo>
                <a:lnTo>
                  <a:pt x="1904979" y="227329"/>
                </a:lnTo>
                <a:lnTo>
                  <a:pt x="1897996" y="219709"/>
                </a:lnTo>
                <a:lnTo>
                  <a:pt x="1888568" y="215899"/>
                </a:lnTo>
                <a:close/>
              </a:path>
              <a:path w="2032000" h="361950">
                <a:moveTo>
                  <a:pt x="1609433" y="0"/>
                </a:moveTo>
                <a:lnTo>
                  <a:pt x="1559949" y="6349"/>
                </a:lnTo>
                <a:lnTo>
                  <a:pt x="1518470" y="21589"/>
                </a:lnTo>
                <a:lnTo>
                  <a:pt x="1485438" y="48259"/>
                </a:lnTo>
                <a:lnTo>
                  <a:pt x="1461296" y="83819"/>
                </a:lnTo>
                <a:lnTo>
                  <a:pt x="1446486" y="128269"/>
                </a:lnTo>
                <a:lnTo>
                  <a:pt x="1441451" y="181609"/>
                </a:lnTo>
                <a:lnTo>
                  <a:pt x="1441451" y="187959"/>
                </a:lnTo>
                <a:lnTo>
                  <a:pt x="1442129" y="201929"/>
                </a:lnTo>
                <a:lnTo>
                  <a:pt x="1492308" y="201929"/>
                </a:lnTo>
                <a:lnTo>
                  <a:pt x="1489877" y="181609"/>
                </a:lnTo>
                <a:lnTo>
                  <a:pt x="1496116" y="128269"/>
                </a:lnTo>
                <a:lnTo>
                  <a:pt x="1516422" y="86359"/>
                </a:lnTo>
                <a:lnTo>
                  <a:pt x="1553174" y="59689"/>
                </a:lnTo>
                <a:lnTo>
                  <a:pt x="1608755" y="50799"/>
                </a:lnTo>
                <a:lnTo>
                  <a:pt x="1734320" y="50799"/>
                </a:lnTo>
                <a:lnTo>
                  <a:pt x="1718411" y="34289"/>
                </a:lnTo>
                <a:lnTo>
                  <a:pt x="1687841" y="15239"/>
                </a:lnTo>
                <a:lnTo>
                  <a:pt x="1651431" y="3809"/>
                </a:lnTo>
                <a:lnTo>
                  <a:pt x="1609433" y="0"/>
                </a:lnTo>
                <a:close/>
              </a:path>
              <a:path w="2032000" h="361950">
                <a:moveTo>
                  <a:pt x="412184" y="54609"/>
                </a:moveTo>
                <a:lnTo>
                  <a:pt x="361723" y="54609"/>
                </a:lnTo>
                <a:lnTo>
                  <a:pt x="377982" y="193039"/>
                </a:lnTo>
                <a:lnTo>
                  <a:pt x="426068" y="109219"/>
                </a:lnTo>
                <a:lnTo>
                  <a:pt x="525460" y="109219"/>
                </a:lnTo>
                <a:lnTo>
                  <a:pt x="531010" y="60959"/>
                </a:lnTo>
                <a:lnTo>
                  <a:pt x="412862" y="60959"/>
                </a:lnTo>
                <a:lnTo>
                  <a:pt x="412184" y="54609"/>
                </a:lnTo>
                <a:close/>
              </a:path>
              <a:path w="2032000" h="361950">
                <a:moveTo>
                  <a:pt x="525460" y="109219"/>
                </a:moveTo>
                <a:lnTo>
                  <a:pt x="467734" y="109219"/>
                </a:lnTo>
                <a:lnTo>
                  <a:pt x="515820" y="193039"/>
                </a:lnTo>
                <a:lnTo>
                  <a:pt x="525460" y="109219"/>
                </a:lnTo>
                <a:close/>
              </a:path>
              <a:path w="2032000" h="361950">
                <a:moveTo>
                  <a:pt x="411641" y="49529"/>
                </a:moveTo>
                <a:lnTo>
                  <a:pt x="153092" y="49529"/>
                </a:lnTo>
                <a:lnTo>
                  <a:pt x="175594" y="50799"/>
                </a:lnTo>
                <a:lnTo>
                  <a:pt x="196696" y="54609"/>
                </a:lnTo>
                <a:lnTo>
                  <a:pt x="236738" y="67309"/>
                </a:lnTo>
                <a:lnTo>
                  <a:pt x="236738" y="126999"/>
                </a:lnTo>
                <a:lnTo>
                  <a:pt x="304994" y="126999"/>
                </a:lnTo>
                <a:lnTo>
                  <a:pt x="296020" y="54609"/>
                </a:lnTo>
                <a:lnTo>
                  <a:pt x="412184" y="54609"/>
                </a:lnTo>
                <a:lnTo>
                  <a:pt x="411641" y="49529"/>
                </a:lnTo>
                <a:close/>
              </a:path>
              <a:path w="2032000" h="361950">
                <a:moveTo>
                  <a:pt x="1133582" y="49529"/>
                </a:moveTo>
                <a:lnTo>
                  <a:pt x="887357" y="49529"/>
                </a:lnTo>
                <a:lnTo>
                  <a:pt x="909860" y="50799"/>
                </a:lnTo>
                <a:lnTo>
                  <a:pt x="930967" y="54609"/>
                </a:lnTo>
                <a:lnTo>
                  <a:pt x="971015" y="67309"/>
                </a:lnTo>
                <a:lnTo>
                  <a:pt x="971015" y="126999"/>
                </a:lnTo>
                <a:lnTo>
                  <a:pt x="1031232" y="126999"/>
                </a:lnTo>
                <a:lnTo>
                  <a:pt x="1030624" y="124459"/>
                </a:lnTo>
                <a:lnTo>
                  <a:pt x="1037567" y="95249"/>
                </a:lnTo>
                <a:lnTo>
                  <a:pt x="1057719" y="72389"/>
                </a:lnTo>
                <a:lnTo>
                  <a:pt x="1090062" y="55879"/>
                </a:lnTo>
                <a:lnTo>
                  <a:pt x="1133582" y="49529"/>
                </a:lnTo>
                <a:close/>
              </a:path>
              <a:path w="2032000" h="361950">
                <a:moveTo>
                  <a:pt x="1407588" y="49529"/>
                </a:moveTo>
                <a:lnTo>
                  <a:pt x="1133582" y="49529"/>
                </a:lnTo>
                <a:lnTo>
                  <a:pt x="1156085" y="50799"/>
                </a:lnTo>
                <a:lnTo>
                  <a:pt x="1177192" y="54609"/>
                </a:lnTo>
                <a:lnTo>
                  <a:pt x="1217240" y="67309"/>
                </a:lnTo>
                <a:lnTo>
                  <a:pt x="1217240" y="126999"/>
                </a:lnTo>
                <a:lnTo>
                  <a:pt x="1289376" y="126999"/>
                </a:lnTo>
                <a:lnTo>
                  <a:pt x="1289376" y="54609"/>
                </a:lnTo>
                <a:lnTo>
                  <a:pt x="1407588" y="54609"/>
                </a:lnTo>
                <a:lnTo>
                  <a:pt x="1407588" y="49529"/>
                </a:lnTo>
                <a:close/>
              </a:path>
              <a:path w="2032000" h="361950">
                <a:moveTo>
                  <a:pt x="2007394" y="49529"/>
                </a:moveTo>
                <a:lnTo>
                  <a:pt x="1873953" y="49529"/>
                </a:lnTo>
                <a:lnTo>
                  <a:pt x="1896455" y="50799"/>
                </a:lnTo>
                <a:lnTo>
                  <a:pt x="1917558" y="54609"/>
                </a:lnTo>
                <a:lnTo>
                  <a:pt x="1957611" y="67309"/>
                </a:lnTo>
                <a:lnTo>
                  <a:pt x="1957611" y="126999"/>
                </a:lnTo>
                <a:lnTo>
                  <a:pt x="2007394" y="126999"/>
                </a:lnTo>
                <a:lnTo>
                  <a:pt x="2007394" y="49529"/>
                </a:lnTo>
                <a:close/>
              </a:path>
              <a:path w="2032000" h="361950">
                <a:moveTo>
                  <a:pt x="774912" y="5079"/>
                </a:moveTo>
                <a:lnTo>
                  <a:pt x="488730" y="5079"/>
                </a:lnTo>
                <a:lnTo>
                  <a:pt x="483641" y="48259"/>
                </a:lnTo>
                <a:lnTo>
                  <a:pt x="482284" y="60959"/>
                </a:lnTo>
                <a:lnTo>
                  <a:pt x="531010" y="60959"/>
                </a:lnTo>
                <a:lnTo>
                  <a:pt x="531740" y="54609"/>
                </a:lnTo>
                <a:lnTo>
                  <a:pt x="852541" y="54609"/>
                </a:lnTo>
                <a:lnTo>
                  <a:pt x="887357" y="49529"/>
                </a:lnTo>
                <a:lnTo>
                  <a:pt x="1407588" y="49529"/>
                </a:lnTo>
                <a:lnTo>
                  <a:pt x="1407588" y="39369"/>
                </a:lnTo>
                <a:lnTo>
                  <a:pt x="774912" y="39369"/>
                </a:lnTo>
                <a:lnTo>
                  <a:pt x="774912" y="5079"/>
                </a:lnTo>
                <a:close/>
              </a:path>
              <a:path w="2032000" h="361950">
                <a:moveTo>
                  <a:pt x="1874631" y="0"/>
                </a:moveTo>
                <a:lnTo>
                  <a:pt x="1816457" y="8889"/>
                </a:lnTo>
                <a:lnTo>
                  <a:pt x="1768959" y="31749"/>
                </a:lnTo>
                <a:lnTo>
                  <a:pt x="1742887" y="59689"/>
                </a:lnTo>
                <a:lnTo>
                  <a:pt x="1822890" y="59689"/>
                </a:lnTo>
                <a:lnTo>
                  <a:pt x="1830381" y="55879"/>
                </a:lnTo>
                <a:lnTo>
                  <a:pt x="1873953" y="49529"/>
                </a:lnTo>
                <a:lnTo>
                  <a:pt x="2007394" y="49529"/>
                </a:lnTo>
                <a:lnTo>
                  <a:pt x="2007394" y="33019"/>
                </a:lnTo>
                <a:lnTo>
                  <a:pt x="1975893" y="20319"/>
                </a:lnTo>
                <a:lnTo>
                  <a:pt x="1955454" y="13969"/>
                </a:lnTo>
                <a:lnTo>
                  <a:pt x="1931741" y="6349"/>
                </a:lnTo>
                <a:lnTo>
                  <a:pt x="1904789" y="2539"/>
                </a:lnTo>
                <a:lnTo>
                  <a:pt x="1874631" y="0"/>
                </a:lnTo>
                <a:close/>
              </a:path>
              <a:path w="2032000" h="361950">
                <a:moveTo>
                  <a:pt x="888375" y="1269"/>
                </a:moveTo>
                <a:lnTo>
                  <a:pt x="858150" y="2539"/>
                </a:lnTo>
                <a:lnTo>
                  <a:pt x="830209" y="8889"/>
                </a:lnTo>
                <a:lnTo>
                  <a:pt x="804933" y="19049"/>
                </a:lnTo>
                <a:lnTo>
                  <a:pt x="782702" y="33019"/>
                </a:lnTo>
                <a:lnTo>
                  <a:pt x="780001" y="34289"/>
                </a:lnTo>
                <a:lnTo>
                  <a:pt x="777287" y="36829"/>
                </a:lnTo>
                <a:lnTo>
                  <a:pt x="774912" y="39369"/>
                </a:lnTo>
                <a:lnTo>
                  <a:pt x="1407588" y="39369"/>
                </a:lnTo>
                <a:lnTo>
                  <a:pt x="1407588" y="35559"/>
                </a:lnTo>
                <a:lnTo>
                  <a:pt x="1024869" y="35559"/>
                </a:lnTo>
                <a:lnTo>
                  <a:pt x="1020798" y="34289"/>
                </a:lnTo>
                <a:lnTo>
                  <a:pt x="989649" y="21589"/>
                </a:lnTo>
                <a:lnTo>
                  <a:pt x="969346" y="13969"/>
                </a:lnTo>
                <a:lnTo>
                  <a:pt x="945613" y="7619"/>
                </a:lnTo>
                <a:lnTo>
                  <a:pt x="918580" y="2539"/>
                </a:lnTo>
                <a:lnTo>
                  <a:pt x="888375" y="1269"/>
                </a:lnTo>
                <a:close/>
              </a:path>
              <a:path w="2032000" h="361950">
                <a:moveTo>
                  <a:pt x="1134260" y="0"/>
                </a:moveTo>
                <a:lnTo>
                  <a:pt x="1075968" y="8889"/>
                </a:lnTo>
                <a:lnTo>
                  <a:pt x="1028588" y="31749"/>
                </a:lnTo>
                <a:lnTo>
                  <a:pt x="1024869" y="35559"/>
                </a:lnTo>
                <a:lnTo>
                  <a:pt x="1407588" y="35559"/>
                </a:lnTo>
                <a:lnTo>
                  <a:pt x="1407588" y="22859"/>
                </a:lnTo>
                <a:lnTo>
                  <a:pt x="1240611" y="22859"/>
                </a:lnTo>
                <a:lnTo>
                  <a:pt x="1235535" y="21589"/>
                </a:lnTo>
                <a:lnTo>
                  <a:pt x="1215088" y="13969"/>
                </a:lnTo>
                <a:lnTo>
                  <a:pt x="1191372" y="7619"/>
                </a:lnTo>
                <a:lnTo>
                  <a:pt x="1164418" y="2539"/>
                </a:lnTo>
                <a:lnTo>
                  <a:pt x="1134260" y="0"/>
                </a:lnTo>
                <a:close/>
              </a:path>
              <a:path w="2032000" h="361950">
                <a:moveTo>
                  <a:pt x="1407588" y="5079"/>
                </a:moveTo>
                <a:lnTo>
                  <a:pt x="1240611" y="5079"/>
                </a:lnTo>
                <a:lnTo>
                  <a:pt x="1240611" y="22859"/>
                </a:lnTo>
                <a:lnTo>
                  <a:pt x="1407588" y="22859"/>
                </a:lnTo>
                <a:lnTo>
                  <a:pt x="1407588" y="5079"/>
                </a:lnTo>
                <a:close/>
              </a:path>
              <a:path w="2032000" h="361950">
                <a:moveTo>
                  <a:pt x="406429" y="5079"/>
                </a:moveTo>
                <a:lnTo>
                  <a:pt x="241487" y="5079"/>
                </a:lnTo>
                <a:lnTo>
                  <a:pt x="242844" y="16509"/>
                </a:lnTo>
                <a:lnTo>
                  <a:pt x="407773" y="16509"/>
                </a:lnTo>
                <a:lnTo>
                  <a:pt x="406429" y="50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2" name="object 6">
            <a:extLst>
              <a:ext uri="{FF2B5EF4-FFF2-40B4-BE49-F238E27FC236}">
                <a16:creationId xmlns:a16="http://schemas.microsoft.com/office/drawing/2014/main" id="{D337A2B4-8BE4-3F18-E403-C865D71EE4EC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6651418" y="10521983"/>
            <a:ext cx="1556974" cy="183990"/>
          </a:xfrm>
          <a:prstGeom prst="rect">
            <a:avLst/>
          </a:prstGeom>
        </p:spPr>
      </p:pic>
      <p:pic>
        <p:nvPicPr>
          <p:cNvPr id="13" name="object 7">
            <a:extLst>
              <a:ext uri="{FF2B5EF4-FFF2-40B4-BE49-F238E27FC236}">
                <a16:creationId xmlns:a16="http://schemas.microsoft.com/office/drawing/2014/main" id="{D0C34439-ADBB-21F2-870F-BE25DE09BE68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6662056" y="10302637"/>
            <a:ext cx="1679119" cy="147600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D27AFE9D-B922-4F35-FE8C-F375AF964EB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" y="8263003"/>
            <a:ext cx="10502538" cy="3047939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CAF886D4-E451-0E96-F36C-C0F4FA223B2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4098588" y="-44441"/>
            <a:ext cx="6007100" cy="5499100"/>
          </a:xfrm>
          <a:prstGeom prst="rect">
            <a:avLst/>
          </a:prstGeom>
        </p:spPr>
      </p:pic>
      <p:sp>
        <p:nvSpPr>
          <p:cNvPr id="15" name="Textplatzhalter 18">
            <a:extLst>
              <a:ext uri="{FF2B5EF4-FFF2-40B4-BE49-F238E27FC236}">
                <a16:creationId xmlns:a16="http://schemas.microsoft.com/office/drawing/2014/main" id="{E0F5EAB5-9DF0-DF14-AEBA-DA8E097E501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77901" y="6667237"/>
            <a:ext cx="12406313" cy="1213341"/>
          </a:xfrm>
        </p:spPr>
        <p:txBody>
          <a:bodyPr>
            <a:normAutofit/>
          </a:bodyPr>
          <a:lstStyle>
            <a:lvl1pPr>
              <a:defRPr sz="2800" b="0"/>
            </a:lvl1pPr>
          </a:lstStyle>
          <a:p>
            <a:pPr lvl="0"/>
            <a:r>
              <a:rPr lang="de-DE"/>
              <a:t>Untertitel</a:t>
            </a:r>
          </a:p>
        </p:txBody>
      </p:sp>
    </p:spTree>
    <p:extLst>
      <p:ext uri="{BB962C8B-B14F-4D97-AF65-F5344CB8AC3E}">
        <p14:creationId xmlns:p14="http://schemas.microsoft.com/office/powerpoint/2010/main" val="1619900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692277" y="3368741"/>
            <a:ext cx="14957281" cy="64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</a:t>
            </a:r>
            <a:endParaRPr lang="de-CH"/>
          </a:p>
        </p:txBody>
      </p:sp>
      <p:sp>
        <p:nvSpPr>
          <p:cNvPr id="3" name="Diagrammplatzhalter 2"/>
          <p:cNvSpPr>
            <a:spLocks noGrp="1"/>
          </p:cNvSpPr>
          <p:nvPr>
            <p:ph type="chart" sz="quarter" idx="11"/>
          </p:nvPr>
        </p:nvSpPr>
        <p:spPr>
          <a:xfrm>
            <a:off x="1692275" y="4357690"/>
            <a:ext cx="14957280" cy="5400675"/>
          </a:xfrm>
        </p:spPr>
        <p:txBody>
          <a:bodyPr/>
          <a:lstStyle/>
          <a:p>
            <a:endParaRPr lang="de-CH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1A7AD979-68A8-6000-1D4F-A1487EA647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4527" r="65541"/>
          <a:stretch/>
        </p:blipFill>
        <p:spPr>
          <a:xfrm>
            <a:off x="17812545" y="0"/>
            <a:ext cx="2293145" cy="5022536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F2013EAE-7953-6450-1F44-89E4367010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65790" y="896055"/>
            <a:ext cx="4585651" cy="160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58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3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elplatzhalter 1"/>
          <p:cNvSpPr>
            <a:spLocks noGrp="1"/>
          </p:cNvSpPr>
          <p:nvPr>
            <p:ph type="title"/>
          </p:nvPr>
        </p:nvSpPr>
        <p:spPr>
          <a:xfrm>
            <a:off x="1692277" y="3368741"/>
            <a:ext cx="14957281" cy="64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</a:t>
            </a:r>
            <a:endParaRPr lang="de-CH"/>
          </a:p>
        </p:txBody>
      </p:sp>
      <p:sp>
        <p:nvSpPr>
          <p:cNvPr id="8" name="Bildplatzhalter 7">
            <a:extLst>
              <a:ext uri="{FF2B5EF4-FFF2-40B4-BE49-F238E27FC236}">
                <a16:creationId xmlns:a16="http://schemas.microsoft.com/office/drawing/2014/main" id="{3D193381-08EC-25DC-678B-174B0CB8F46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92275" y="4372643"/>
            <a:ext cx="4765676" cy="3178175"/>
          </a:xfrm>
        </p:spPr>
        <p:txBody>
          <a:bodyPr>
            <a:normAutofit/>
          </a:bodyPr>
          <a:lstStyle>
            <a:lvl1pPr>
              <a:defRPr sz="2800" b="0"/>
            </a:lvl1pPr>
          </a:lstStyle>
          <a:p>
            <a:endParaRPr lang="de-DE"/>
          </a:p>
        </p:txBody>
      </p:sp>
      <p:sp>
        <p:nvSpPr>
          <p:cNvPr id="9" name="Bildplatzhalter 7">
            <a:extLst>
              <a:ext uri="{FF2B5EF4-FFF2-40B4-BE49-F238E27FC236}">
                <a16:creationId xmlns:a16="http://schemas.microsoft.com/office/drawing/2014/main" id="{E8E70928-A560-109C-53EF-04140E758BE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72220" y="4372643"/>
            <a:ext cx="4765676" cy="3178175"/>
          </a:xfrm>
        </p:spPr>
        <p:txBody>
          <a:bodyPr>
            <a:normAutofit/>
          </a:bodyPr>
          <a:lstStyle>
            <a:lvl1pPr>
              <a:defRPr sz="2800" b="0"/>
            </a:lvl1pPr>
          </a:lstStyle>
          <a:p>
            <a:endParaRPr lang="de-DE"/>
          </a:p>
        </p:txBody>
      </p:sp>
      <p:sp>
        <p:nvSpPr>
          <p:cNvPr id="10" name="Bildplatzhalter 7">
            <a:extLst>
              <a:ext uri="{FF2B5EF4-FFF2-40B4-BE49-F238E27FC236}">
                <a16:creationId xmlns:a16="http://schemas.microsoft.com/office/drawing/2014/main" id="{6F9CC0BB-C5D6-F497-1B0B-8C9EACF5D75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1852161" y="4372643"/>
            <a:ext cx="4765676" cy="3178175"/>
          </a:xfrm>
        </p:spPr>
        <p:txBody>
          <a:bodyPr>
            <a:normAutofit/>
          </a:bodyPr>
          <a:lstStyle>
            <a:lvl1pPr>
              <a:defRPr sz="2800" b="0"/>
            </a:lvl1pPr>
          </a:lstStyle>
          <a:p>
            <a:endParaRPr lang="de-DE"/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7F0EC449-4D5C-2318-401B-AAB0E906C5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1321" r="72554"/>
          <a:stretch/>
        </p:blipFill>
        <p:spPr>
          <a:xfrm>
            <a:off x="15843252" y="-81519"/>
            <a:ext cx="4262438" cy="3178175"/>
          </a:xfrm>
          <a:prstGeom prst="rect">
            <a:avLst/>
          </a:prstGeom>
        </p:spPr>
      </p:pic>
      <p:sp>
        <p:nvSpPr>
          <p:cNvPr id="21" name="Textplatzhalter 6"/>
          <p:cNvSpPr>
            <a:spLocks noGrp="1"/>
          </p:cNvSpPr>
          <p:nvPr>
            <p:ph type="body" sz="quarter" idx="22"/>
          </p:nvPr>
        </p:nvSpPr>
        <p:spPr>
          <a:xfrm>
            <a:off x="1692273" y="7808185"/>
            <a:ext cx="4765674" cy="170497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22" name="Textplatzhalter 6"/>
          <p:cNvSpPr>
            <a:spLocks noGrp="1"/>
          </p:cNvSpPr>
          <p:nvPr>
            <p:ph type="body" sz="quarter" idx="23"/>
          </p:nvPr>
        </p:nvSpPr>
        <p:spPr>
          <a:xfrm>
            <a:off x="6772218" y="7808185"/>
            <a:ext cx="4765674" cy="170497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23" name="Textplatzhalter 6"/>
          <p:cNvSpPr>
            <a:spLocks noGrp="1"/>
          </p:cNvSpPr>
          <p:nvPr>
            <p:ph type="body" sz="quarter" idx="24"/>
          </p:nvPr>
        </p:nvSpPr>
        <p:spPr>
          <a:xfrm>
            <a:off x="11852162" y="7808184"/>
            <a:ext cx="4765674" cy="1704975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F2013EAE-7953-6450-1F44-89E4367010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65790" y="896055"/>
            <a:ext cx="4585651" cy="160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0719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elplatzhalter 1"/>
          <p:cNvSpPr>
            <a:spLocks noGrp="1"/>
          </p:cNvSpPr>
          <p:nvPr>
            <p:ph type="title"/>
          </p:nvPr>
        </p:nvSpPr>
        <p:spPr>
          <a:xfrm>
            <a:off x="1692277" y="3368741"/>
            <a:ext cx="14957281" cy="64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</a:t>
            </a:r>
            <a:endParaRPr lang="de-CH"/>
          </a:p>
        </p:txBody>
      </p:sp>
      <p:grpSp>
        <p:nvGrpSpPr>
          <p:cNvPr id="30" name="object 13">
            <a:extLst>
              <a:ext uri="{FF2B5EF4-FFF2-40B4-BE49-F238E27FC236}">
                <a16:creationId xmlns:a16="http://schemas.microsoft.com/office/drawing/2014/main" id="{5BF512CD-0E54-3BA9-E059-D8C6E6CC170D}"/>
              </a:ext>
            </a:extLst>
          </p:cNvPr>
          <p:cNvGrpSpPr/>
          <p:nvPr userDrawn="1"/>
        </p:nvGrpSpPr>
        <p:grpSpPr>
          <a:xfrm>
            <a:off x="1696773" y="4688567"/>
            <a:ext cx="1141095" cy="1181100"/>
            <a:chOff x="1696773" y="4688567"/>
            <a:chExt cx="1141095" cy="1181100"/>
          </a:xfrm>
        </p:grpSpPr>
        <p:sp>
          <p:nvSpPr>
            <p:cNvPr id="31" name="object 14">
              <a:extLst>
                <a:ext uri="{FF2B5EF4-FFF2-40B4-BE49-F238E27FC236}">
                  <a16:creationId xmlns:a16="http://schemas.microsoft.com/office/drawing/2014/main" id="{E47BDC04-5B83-95F4-7AFE-9457FB06850E}"/>
                </a:ext>
              </a:extLst>
            </p:cNvPr>
            <p:cNvSpPr/>
            <p:nvPr/>
          </p:nvSpPr>
          <p:spPr>
            <a:xfrm>
              <a:off x="1712090" y="4915964"/>
              <a:ext cx="1109980" cy="937894"/>
            </a:xfrm>
            <a:custGeom>
              <a:avLst/>
              <a:gdLst/>
              <a:ahLst/>
              <a:cxnLst/>
              <a:rect l="l" t="t" r="r" b="b"/>
              <a:pathLst>
                <a:path w="1109980" h="937895">
                  <a:moveTo>
                    <a:pt x="474858" y="109336"/>
                  </a:moveTo>
                  <a:lnTo>
                    <a:pt x="454344" y="119758"/>
                  </a:lnTo>
                  <a:lnTo>
                    <a:pt x="435140" y="137009"/>
                  </a:lnTo>
                  <a:lnTo>
                    <a:pt x="418584" y="162541"/>
                  </a:lnTo>
                  <a:lnTo>
                    <a:pt x="406014" y="197807"/>
                  </a:lnTo>
                </a:path>
                <a:path w="1109980" h="937895">
                  <a:moveTo>
                    <a:pt x="906544" y="158252"/>
                  </a:moveTo>
                  <a:lnTo>
                    <a:pt x="854444" y="60028"/>
                  </a:lnTo>
                  <a:lnTo>
                    <a:pt x="784922" y="24797"/>
                  </a:lnTo>
                  <a:lnTo>
                    <a:pt x="724071" y="24346"/>
                  </a:lnTo>
                  <a:lnTo>
                    <a:pt x="697989" y="30465"/>
                  </a:lnTo>
                  <a:lnTo>
                    <a:pt x="659739" y="36643"/>
                  </a:lnTo>
                  <a:lnTo>
                    <a:pt x="633367" y="39687"/>
                  </a:lnTo>
                  <a:lnTo>
                    <a:pt x="618104" y="40701"/>
                  </a:lnTo>
                  <a:lnTo>
                    <a:pt x="613187" y="40794"/>
                  </a:lnTo>
                  <a:lnTo>
                    <a:pt x="597493" y="40908"/>
                  </a:lnTo>
                  <a:lnTo>
                    <a:pt x="583428" y="39870"/>
                  </a:lnTo>
                  <a:lnTo>
                    <a:pt x="563043" y="36712"/>
                  </a:lnTo>
                  <a:lnTo>
                    <a:pt x="528386" y="30465"/>
                  </a:lnTo>
                  <a:lnTo>
                    <a:pt x="433824" y="0"/>
                  </a:lnTo>
                  <a:lnTo>
                    <a:pt x="380580" y="3155"/>
                  </a:lnTo>
                  <a:lnTo>
                    <a:pt x="349099" y="51913"/>
                  </a:lnTo>
                  <a:lnTo>
                    <a:pt x="319831" y="158252"/>
                  </a:lnTo>
                  <a:lnTo>
                    <a:pt x="300437" y="271153"/>
                  </a:lnTo>
                  <a:lnTo>
                    <a:pt x="306084" y="342709"/>
                  </a:lnTo>
                  <a:lnTo>
                    <a:pt x="347674" y="403448"/>
                  </a:lnTo>
                  <a:lnTo>
                    <a:pt x="436108" y="483901"/>
                  </a:lnTo>
                  <a:lnTo>
                    <a:pt x="462727" y="512135"/>
                  </a:lnTo>
                  <a:lnTo>
                    <a:pt x="483954" y="523369"/>
                  </a:lnTo>
                  <a:lnTo>
                    <a:pt x="510908" y="519245"/>
                  </a:lnTo>
                  <a:lnTo>
                    <a:pt x="554709" y="501404"/>
                  </a:lnTo>
                  <a:lnTo>
                    <a:pt x="575349" y="493660"/>
                  </a:lnTo>
                  <a:lnTo>
                    <a:pt x="588321" y="489684"/>
                  </a:lnTo>
                  <a:lnTo>
                    <a:pt x="599106" y="488219"/>
                  </a:lnTo>
                  <a:lnTo>
                    <a:pt x="613187" y="488010"/>
                  </a:lnTo>
                  <a:lnTo>
                    <a:pt x="632200" y="490103"/>
                  </a:lnTo>
                  <a:lnTo>
                    <a:pt x="651204" y="494707"/>
                  </a:lnTo>
                  <a:lnTo>
                    <a:pt x="665820" y="499311"/>
                  </a:lnTo>
                  <a:lnTo>
                    <a:pt x="671665" y="501404"/>
                  </a:lnTo>
                  <a:lnTo>
                    <a:pt x="721652" y="512255"/>
                  </a:lnTo>
                  <a:lnTo>
                    <a:pt x="782220" y="491164"/>
                  </a:lnTo>
                  <a:lnTo>
                    <a:pt x="873397" y="376495"/>
                  </a:lnTo>
                  <a:lnTo>
                    <a:pt x="906149" y="270834"/>
                  </a:lnTo>
                  <a:lnTo>
                    <a:pt x="910029" y="190294"/>
                  </a:lnTo>
                  <a:lnTo>
                    <a:pt x="906544" y="158252"/>
                  </a:lnTo>
                  <a:close/>
                </a:path>
                <a:path w="1109980" h="937895">
                  <a:moveTo>
                    <a:pt x="274157" y="430977"/>
                  </a:moveTo>
                  <a:lnTo>
                    <a:pt x="70364" y="530040"/>
                  </a:lnTo>
                  <a:lnTo>
                    <a:pt x="20669" y="577553"/>
                  </a:lnTo>
                  <a:lnTo>
                    <a:pt x="0" y="643113"/>
                  </a:lnTo>
                  <a:lnTo>
                    <a:pt x="0" y="701930"/>
                  </a:lnTo>
                  <a:lnTo>
                    <a:pt x="4935" y="736129"/>
                  </a:lnTo>
                  <a:lnTo>
                    <a:pt x="20352" y="761322"/>
                  </a:lnTo>
                  <a:lnTo>
                    <a:pt x="47167" y="779037"/>
                  </a:lnTo>
                  <a:lnTo>
                    <a:pt x="86296" y="790803"/>
                  </a:lnTo>
                  <a:lnTo>
                    <a:pt x="784474" y="935238"/>
                  </a:lnTo>
                </a:path>
                <a:path w="1109980" h="937895">
                  <a:moveTo>
                    <a:pt x="1109871" y="663116"/>
                  </a:moveTo>
                  <a:lnTo>
                    <a:pt x="835476" y="796884"/>
                  </a:lnTo>
                </a:path>
                <a:path w="1109980" h="937895">
                  <a:moveTo>
                    <a:pt x="754959" y="719609"/>
                  </a:moveTo>
                  <a:lnTo>
                    <a:pt x="147312" y="590214"/>
                  </a:lnTo>
                </a:path>
                <a:path w="1109980" h="937895">
                  <a:moveTo>
                    <a:pt x="1109871" y="796042"/>
                  </a:moveTo>
                  <a:lnTo>
                    <a:pt x="831543" y="931958"/>
                  </a:lnTo>
                  <a:lnTo>
                    <a:pt x="797106" y="937803"/>
                  </a:lnTo>
                  <a:lnTo>
                    <a:pt x="769774" y="923796"/>
                  </a:lnTo>
                  <a:lnTo>
                    <a:pt x="751756" y="895575"/>
                  </a:lnTo>
                  <a:lnTo>
                    <a:pt x="745258" y="858780"/>
                  </a:lnTo>
                  <a:lnTo>
                    <a:pt x="745258" y="784269"/>
                  </a:lnTo>
                  <a:lnTo>
                    <a:pt x="765923" y="718709"/>
                  </a:lnTo>
                  <a:lnTo>
                    <a:pt x="815623" y="671196"/>
                  </a:lnTo>
                  <a:lnTo>
                    <a:pt x="1109871" y="528105"/>
                  </a:lnTo>
                  <a:lnTo>
                    <a:pt x="909522" y="485321"/>
                  </a:lnTo>
                </a:path>
              </a:pathLst>
            </a:custGeom>
            <a:ln w="3063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pic>
          <p:nvPicPr>
            <p:cNvPr id="32" name="object 15">
              <a:extLst>
                <a:ext uri="{FF2B5EF4-FFF2-40B4-BE49-F238E27FC236}">
                  <a16:creationId xmlns:a16="http://schemas.microsoft.com/office/drawing/2014/main" id="{7520D01E-46E4-94FA-19C6-B63022ED30B3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27558" y="4688567"/>
              <a:ext cx="287966" cy="196090"/>
            </a:xfrm>
            <a:prstGeom prst="rect">
              <a:avLst/>
            </a:prstGeom>
          </p:spPr>
        </p:pic>
      </p:grpSp>
      <p:grpSp>
        <p:nvGrpSpPr>
          <p:cNvPr id="33" name="object 16">
            <a:extLst>
              <a:ext uri="{FF2B5EF4-FFF2-40B4-BE49-F238E27FC236}">
                <a16:creationId xmlns:a16="http://schemas.microsoft.com/office/drawing/2014/main" id="{898BD885-9ADB-5463-3E64-0DFF7B9A50BC}"/>
              </a:ext>
            </a:extLst>
          </p:cNvPr>
          <p:cNvGrpSpPr/>
          <p:nvPr userDrawn="1"/>
        </p:nvGrpSpPr>
        <p:grpSpPr>
          <a:xfrm>
            <a:off x="1722905" y="6829852"/>
            <a:ext cx="1038225" cy="1127760"/>
            <a:chOff x="1722902" y="6829852"/>
            <a:chExt cx="1038225" cy="1127760"/>
          </a:xfrm>
        </p:grpSpPr>
        <p:sp>
          <p:nvSpPr>
            <p:cNvPr id="34" name="object 17">
              <a:extLst>
                <a:ext uri="{FF2B5EF4-FFF2-40B4-BE49-F238E27FC236}">
                  <a16:creationId xmlns:a16="http://schemas.microsoft.com/office/drawing/2014/main" id="{D468F7D1-7F12-915A-309B-58F59F9E26E6}"/>
                </a:ext>
              </a:extLst>
            </p:cNvPr>
            <p:cNvSpPr/>
            <p:nvPr/>
          </p:nvSpPr>
          <p:spPr>
            <a:xfrm>
              <a:off x="2469129" y="7427297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3175">
                  <a:moveTo>
                    <a:pt x="2902" y="0"/>
                  </a:moveTo>
                  <a:lnTo>
                    <a:pt x="0" y="0"/>
                  </a:lnTo>
                </a:path>
              </a:pathLst>
            </a:custGeom>
            <a:ln w="30633">
              <a:solidFill>
                <a:srgbClr val="001421"/>
              </a:solidFill>
            </a:ln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35" name="object 18">
              <a:extLst>
                <a:ext uri="{FF2B5EF4-FFF2-40B4-BE49-F238E27FC236}">
                  <a16:creationId xmlns:a16="http://schemas.microsoft.com/office/drawing/2014/main" id="{F4FA780E-F78A-1D44-053D-FB15FAEDAB9B}"/>
                </a:ext>
              </a:extLst>
            </p:cNvPr>
            <p:cNvSpPr/>
            <p:nvPr/>
          </p:nvSpPr>
          <p:spPr>
            <a:xfrm>
              <a:off x="1738219" y="7117871"/>
              <a:ext cx="1007744" cy="824230"/>
            </a:xfrm>
            <a:custGeom>
              <a:avLst/>
              <a:gdLst/>
              <a:ahLst/>
              <a:cxnLst/>
              <a:rect l="l" t="t" r="r" b="b"/>
              <a:pathLst>
                <a:path w="1007744" h="824229">
                  <a:moveTo>
                    <a:pt x="195499" y="183550"/>
                  </a:moveTo>
                  <a:lnTo>
                    <a:pt x="158988" y="217056"/>
                  </a:lnTo>
                  <a:lnTo>
                    <a:pt x="128052" y="253953"/>
                  </a:lnTo>
                  <a:lnTo>
                    <a:pt x="102974" y="293687"/>
                  </a:lnTo>
                  <a:lnTo>
                    <a:pt x="84039" y="335705"/>
                  </a:lnTo>
                  <a:lnTo>
                    <a:pt x="71532" y="379452"/>
                  </a:lnTo>
                  <a:lnTo>
                    <a:pt x="42258" y="388852"/>
                  </a:lnTo>
                  <a:lnTo>
                    <a:pt x="19680" y="406947"/>
                  </a:lnTo>
                  <a:lnTo>
                    <a:pt x="5144" y="431333"/>
                  </a:lnTo>
                  <a:lnTo>
                    <a:pt x="0" y="459604"/>
                  </a:lnTo>
                  <a:lnTo>
                    <a:pt x="6273" y="491108"/>
                  </a:lnTo>
                  <a:lnTo>
                    <a:pt x="23612" y="516551"/>
                  </a:lnTo>
                  <a:lnTo>
                    <a:pt x="49796" y="533684"/>
                  </a:lnTo>
                  <a:lnTo>
                    <a:pt x="82602" y="540259"/>
                  </a:lnTo>
                  <a:lnTo>
                    <a:pt x="91602" y="562916"/>
                  </a:lnTo>
                  <a:lnTo>
                    <a:pt x="102422" y="585059"/>
                  </a:lnTo>
                  <a:lnTo>
                    <a:pt x="115049" y="606614"/>
                  </a:lnTo>
                  <a:lnTo>
                    <a:pt x="129470" y="627511"/>
                  </a:lnTo>
                  <a:lnTo>
                    <a:pt x="103046" y="698466"/>
                  </a:lnTo>
                  <a:lnTo>
                    <a:pt x="106144" y="741974"/>
                  </a:lnTo>
                  <a:lnTo>
                    <a:pt x="144837" y="775276"/>
                  </a:lnTo>
                  <a:lnTo>
                    <a:pt x="256264" y="816716"/>
                  </a:lnTo>
                  <a:lnTo>
                    <a:pt x="286502" y="821497"/>
                  </a:lnTo>
                  <a:lnTo>
                    <a:pt x="311456" y="815368"/>
                  </a:lnTo>
                  <a:lnTo>
                    <a:pt x="330416" y="799142"/>
                  </a:lnTo>
                  <a:lnTo>
                    <a:pt x="342674" y="773630"/>
                  </a:lnTo>
                  <a:lnTo>
                    <a:pt x="380255" y="783958"/>
                  </a:lnTo>
                  <a:lnTo>
                    <a:pt x="418727" y="791368"/>
                  </a:lnTo>
                  <a:lnTo>
                    <a:pt x="457986" y="795839"/>
                  </a:lnTo>
                  <a:lnTo>
                    <a:pt x="497928" y="797353"/>
                  </a:lnTo>
                  <a:lnTo>
                    <a:pt x="539791" y="795704"/>
                  </a:lnTo>
                  <a:lnTo>
                    <a:pt x="580851" y="790826"/>
                  </a:lnTo>
                  <a:lnTo>
                    <a:pt x="620997" y="782733"/>
                  </a:lnTo>
                  <a:lnTo>
                    <a:pt x="660118" y="771444"/>
                  </a:lnTo>
                  <a:lnTo>
                    <a:pt x="672888" y="797410"/>
                  </a:lnTo>
                  <a:lnTo>
                    <a:pt x="690913" y="816261"/>
                  </a:lnTo>
                  <a:lnTo>
                    <a:pt x="716871" y="824043"/>
                  </a:lnTo>
                  <a:lnTo>
                    <a:pt x="753438" y="816804"/>
                  </a:lnTo>
                  <a:lnTo>
                    <a:pt x="861548" y="767360"/>
                  </a:lnTo>
                  <a:lnTo>
                    <a:pt x="882972" y="752597"/>
                  </a:lnTo>
                  <a:lnTo>
                    <a:pt x="896897" y="732686"/>
                  </a:lnTo>
                  <a:lnTo>
                    <a:pt x="902156" y="710208"/>
                  </a:lnTo>
                  <a:lnTo>
                    <a:pt x="897585" y="687748"/>
                  </a:lnTo>
                  <a:lnTo>
                    <a:pt x="868622" y="624420"/>
                  </a:lnTo>
                  <a:lnTo>
                    <a:pt x="882382" y="604064"/>
                  </a:lnTo>
                  <a:lnTo>
                    <a:pt x="894472" y="583075"/>
                  </a:lnTo>
                  <a:lnTo>
                    <a:pt x="904870" y="561492"/>
                  </a:lnTo>
                  <a:lnTo>
                    <a:pt x="913555" y="539355"/>
                  </a:lnTo>
                  <a:lnTo>
                    <a:pt x="934784" y="538353"/>
                  </a:lnTo>
                  <a:lnTo>
                    <a:pt x="951087" y="533796"/>
                  </a:lnTo>
                  <a:lnTo>
                    <a:pt x="962631" y="523362"/>
                  </a:lnTo>
                  <a:lnTo>
                    <a:pt x="969583" y="504725"/>
                  </a:lnTo>
                  <a:lnTo>
                    <a:pt x="1007567" y="315546"/>
                  </a:lnTo>
                  <a:lnTo>
                    <a:pt x="1006623" y="299130"/>
                  </a:lnTo>
                  <a:lnTo>
                    <a:pt x="998581" y="285459"/>
                  </a:lnTo>
                  <a:lnTo>
                    <a:pt x="985496" y="276104"/>
                  </a:lnTo>
                  <a:lnTo>
                    <a:pt x="969419" y="272636"/>
                  </a:lnTo>
                  <a:lnTo>
                    <a:pt x="880735" y="272636"/>
                  </a:lnTo>
                  <a:lnTo>
                    <a:pt x="867662" y="253588"/>
                  </a:lnTo>
                  <a:lnTo>
                    <a:pt x="853249" y="235280"/>
                  </a:lnTo>
                  <a:lnTo>
                    <a:pt x="837526" y="217754"/>
                  </a:lnTo>
                  <a:lnTo>
                    <a:pt x="820523" y="201053"/>
                  </a:lnTo>
                  <a:lnTo>
                    <a:pt x="820523" y="0"/>
                  </a:lnTo>
                  <a:lnTo>
                    <a:pt x="756384" y="2918"/>
                  </a:lnTo>
                  <a:lnTo>
                    <a:pt x="703023" y="17915"/>
                  </a:lnTo>
                  <a:lnTo>
                    <a:pt x="659888" y="40699"/>
                  </a:lnTo>
                  <a:lnTo>
                    <a:pt x="626425" y="66972"/>
                  </a:lnTo>
                  <a:lnTo>
                    <a:pt x="602080" y="92441"/>
                  </a:lnTo>
                  <a:lnTo>
                    <a:pt x="543700" y="83799"/>
                  </a:lnTo>
                  <a:lnTo>
                    <a:pt x="487991" y="81677"/>
                  </a:lnTo>
                  <a:lnTo>
                    <a:pt x="435224" y="85291"/>
                  </a:lnTo>
                  <a:lnTo>
                    <a:pt x="385668" y="93858"/>
                  </a:lnTo>
                  <a:lnTo>
                    <a:pt x="339592" y="106593"/>
                  </a:lnTo>
                  <a:lnTo>
                    <a:pt x="297268" y="122714"/>
                  </a:lnTo>
                  <a:lnTo>
                    <a:pt x="258964" y="141436"/>
                  </a:lnTo>
                  <a:lnTo>
                    <a:pt x="224952" y="161976"/>
                  </a:lnTo>
                  <a:lnTo>
                    <a:pt x="195499" y="183550"/>
                  </a:lnTo>
                  <a:close/>
                </a:path>
              </a:pathLst>
            </a:custGeom>
            <a:ln w="30633">
              <a:solidFill>
                <a:srgbClr val="001421"/>
              </a:solidFill>
            </a:ln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36" name="object 19">
              <a:extLst>
                <a:ext uri="{FF2B5EF4-FFF2-40B4-BE49-F238E27FC236}">
                  <a16:creationId xmlns:a16="http://schemas.microsoft.com/office/drawing/2014/main" id="{FAF44E66-FA76-0F98-8215-BFB0A5F269E9}"/>
                </a:ext>
              </a:extLst>
            </p:cNvPr>
            <p:cNvSpPr/>
            <p:nvPr/>
          </p:nvSpPr>
          <p:spPr>
            <a:xfrm>
              <a:off x="2076943" y="6845169"/>
              <a:ext cx="310515" cy="286385"/>
            </a:xfrm>
            <a:custGeom>
              <a:avLst/>
              <a:gdLst/>
              <a:ahLst/>
              <a:cxnLst/>
              <a:rect l="l" t="t" r="r" b="b"/>
              <a:pathLst>
                <a:path w="310514" h="286384">
                  <a:moveTo>
                    <a:pt x="1859" y="179215"/>
                  </a:moveTo>
                  <a:lnTo>
                    <a:pt x="640" y="171374"/>
                  </a:lnTo>
                  <a:lnTo>
                    <a:pt x="0" y="163333"/>
                  </a:lnTo>
                  <a:lnTo>
                    <a:pt x="0" y="155140"/>
                  </a:lnTo>
                  <a:lnTo>
                    <a:pt x="7909" y="106104"/>
                  </a:lnTo>
                  <a:lnTo>
                    <a:pt x="29933" y="63516"/>
                  </a:lnTo>
                  <a:lnTo>
                    <a:pt x="63516" y="29933"/>
                  </a:lnTo>
                  <a:lnTo>
                    <a:pt x="106104" y="7909"/>
                  </a:lnTo>
                  <a:lnTo>
                    <a:pt x="155140" y="0"/>
                  </a:lnTo>
                  <a:lnTo>
                    <a:pt x="204177" y="7909"/>
                  </a:lnTo>
                  <a:lnTo>
                    <a:pt x="246764" y="29933"/>
                  </a:lnTo>
                  <a:lnTo>
                    <a:pt x="280348" y="63516"/>
                  </a:lnTo>
                  <a:lnTo>
                    <a:pt x="302372" y="106104"/>
                  </a:lnTo>
                  <a:lnTo>
                    <a:pt x="310281" y="155140"/>
                  </a:lnTo>
                  <a:lnTo>
                    <a:pt x="305095" y="195070"/>
                  </a:lnTo>
                  <a:lnTo>
                    <a:pt x="290425" y="231135"/>
                  </a:lnTo>
                  <a:lnTo>
                    <a:pt x="267609" y="262001"/>
                  </a:lnTo>
                  <a:lnTo>
                    <a:pt x="237982" y="286332"/>
                  </a:lnTo>
                </a:path>
              </a:pathLst>
            </a:custGeom>
            <a:ln w="30633">
              <a:solidFill>
                <a:srgbClr val="001421"/>
              </a:solidFill>
            </a:ln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37" name="object 20">
              <a:extLst>
                <a:ext uri="{FF2B5EF4-FFF2-40B4-BE49-F238E27FC236}">
                  <a16:creationId xmlns:a16="http://schemas.microsoft.com/office/drawing/2014/main" id="{027CB979-A89B-235F-431F-BB36D47AC659}"/>
                </a:ext>
              </a:extLst>
            </p:cNvPr>
            <p:cNvSpPr/>
            <p:nvPr/>
          </p:nvSpPr>
          <p:spPr>
            <a:xfrm>
              <a:off x="1952282" y="7022525"/>
              <a:ext cx="313690" cy="189230"/>
            </a:xfrm>
            <a:custGeom>
              <a:avLst/>
              <a:gdLst/>
              <a:ahLst/>
              <a:cxnLst/>
              <a:rect l="l" t="t" r="r" b="b"/>
              <a:pathLst>
                <a:path w="313689" h="189229">
                  <a:moveTo>
                    <a:pt x="2050" y="188906"/>
                  </a:moveTo>
                  <a:lnTo>
                    <a:pt x="0" y="140993"/>
                  </a:lnTo>
                  <a:lnTo>
                    <a:pt x="12588" y="95469"/>
                  </a:lnTo>
                  <a:lnTo>
                    <a:pt x="37909" y="55495"/>
                  </a:lnTo>
                  <a:lnTo>
                    <a:pt x="74059" y="24232"/>
                  </a:lnTo>
                  <a:lnTo>
                    <a:pt x="119131" y="4841"/>
                  </a:lnTo>
                  <a:lnTo>
                    <a:pt x="158820" y="0"/>
                  </a:lnTo>
                  <a:lnTo>
                    <a:pt x="198646" y="5074"/>
                  </a:lnTo>
                  <a:lnTo>
                    <a:pt x="236324" y="19911"/>
                  </a:lnTo>
                  <a:lnTo>
                    <a:pt x="269564" y="44355"/>
                  </a:lnTo>
                  <a:lnTo>
                    <a:pt x="296081" y="78251"/>
                  </a:lnTo>
                  <a:lnTo>
                    <a:pt x="313588" y="121445"/>
                  </a:lnTo>
                </a:path>
              </a:pathLst>
            </a:custGeom>
            <a:ln w="30633">
              <a:solidFill>
                <a:srgbClr val="FAA61A"/>
              </a:solidFill>
            </a:ln>
          </p:spPr>
          <p:txBody>
            <a:bodyPr wrap="square" lIns="0" tIns="0" rIns="0" bIns="0" rtlCol="0"/>
            <a:lstStyle/>
            <a:p>
              <a:endParaRPr sz="1800"/>
            </a:p>
          </p:txBody>
        </p:sp>
      </p:grpSp>
      <p:grpSp>
        <p:nvGrpSpPr>
          <p:cNvPr id="38" name="object 21">
            <a:extLst>
              <a:ext uri="{FF2B5EF4-FFF2-40B4-BE49-F238E27FC236}">
                <a16:creationId xmlns:a16="http://schemas.microsoft.com/office/drawing/2014/main" id="{F080EE9A-66A2-C82E-C9E0-ED4744EE2790}"/>
              </a:ext>
            </a:extLst>
          </p:cNvPr>
          <p:cNvGrpSpPr/>
          <p:nvPr userDrawn="1"/>
        </p:nvGrpSpPr>
        <p:grpSpPr>
          <a:xfrm>
            <a:off x="8349726" y="4795899"/>
            <a:ext cx="949324" cy="1172210"/>
            <a:chOff x="8349725" y="4795899"/>
            <a:chExt cx="949325" cy="1172210"/>
          </a:xfrm>
        </p:grpSpPr>
        <p:sp>
          <p:nvSpPr>
            <p:cNvPr id="39" name="object 22">
              <a:extLst>
                <a:ext uri="{FF2B5EF4-FFF2-40B4-BE49-F238E27FC236}">
                  <a16:creationId xmlns:a16="http://schemas.microsoft.com/office/drawing/2014/main" id="{3373948D-C8DA-C52E-77DD-D94C7434B982}"/>
                </a:ext>
              </a:extLst>
            </p:cNvPr>
            <p:cNvSpPr/>
            <p:nvPr/>
          </p:nvSpPr>
          <p:spPr>
            <a:xfrm>
              <a:off x="8365042" y="4811216"/>
              <a:ext cx="918844" cy="1141095"/>
            </a:xfrm>
            <a:custGeom>
              <a:avLst/>
              <a:gdLst/>
              <a:ahLst/>
              <a:cxnLst/>
              <a:rect l="l" t="t" r="r" b="b"/>
              <a:pathLst>
                <a:path w="918845" h="1141095">
                  <a:moveTo>
                    <a:pt x="65539" y="585607"/>
                  </a:moveTo>
                  <a:lnTo>
                    <a:pt x="69233" y="684117"/>
                  </a:lnTo>
                  <a:lnTo>
                    <a:pt x="151597" y="736601"/>
                  </a:lnTo>
                  <a:lnTo>
                    <a:pt x="194519" y="825097"/>
                  </a:lnTo>
                  <a:lnTo>
                    <a:pt x="290856" y="839082"/>
                  </a:lnTo>
                  <a:lnTo>
                    <a:pt x="365580" y="902221"/>
                  </a:lnTo>
                  <a:lnTo>
                    <a:pt x="459278" y="875307"/>
                  </a:lnTo>
                  <a:lnTo>
                    <a:pt x="552862" y="902221"/>
                  </a:lnTo>
                  <a:lnTo>
                    <a:pt x="627637" y="839082"/>
                  </a:lnTo>
                  <a:lnTo>
                    <a:pt x="724011" y="825097"/>
                  </a:lnTo>
                  <a:lnTo>
                    <a:pt x="766896" y="736601"/>
                  </a:lnTo>
                  <a:lnTo>
                    <a:pt x="849285" y="684117"/>
                  </a:lnTo>
                  <a:lnTo>
                    <a:pt x="852966" y="585607"/>
                  </a:lnTo>
                  <a:lnTo>
                    <a:pt x="907159" y="503771"/>
                  </a:lnTo>
                  <a:lnTo>
                    <a:pt x="870972" y="412272"/>
                  </a:lnTo>
                  <a:lnTo>
                    <a:pt x="887583" y="315131"/>
                  </a:lnTo>
                  <a:lnTo>
                    <a:pt x="817746" y="246476"/>
                  </a:lnTo>
                  <a:lnTo>
                    <a:pt x="793948" y="150906"/>
                  </a:lnTo>
                  <a:lnTo>
                    <a:pt x="702588" y="116905"/>
                  </a:lnTo>
                  <a:lnTo>
                    <a:pt x="642476" y="39441"/>
                  </a:lnTo>
                  <a:lnTo>
                    <a:pt x="545348" y="45988"/>
                  </a:lnTo>
                  <a:lnTo>
                    <a:pt x="459278" y="0"/>
                  </a:lnTo>
                  <a:lnTo>
                    <a:pt x="373207" y="45988"/>
                  </a:lnTo>
                  <a:lnTo>
                    <a:pt x="276066" y="39441"/>
                  </a:lnTo>
                  <a:lnTo>
                    <a:pt x="215918" y="116905"/>
                  </a:lnTo>
                  <a:lnTo>
                    <a:pt x="124557" y="150906"/>
                  </a:lnTo>
                  <a:lnTo>
                    <a:pt x="100746" y="246476"/>
                  </a:lnTo>
                  <a:lnTo>
                    <a:pt x="30947" y="315131"/>
                  </a:lnTo>
                  <a:lnTo>
                    <a:pt x="47546" y="412272"/>
                  </a:lnTo>
                  <a:lnTo>
                    <a:pt x="11346" y="503771"/>
                  </a:lnTo>
                  <a:lnTo>
                    <a:pt x="65539" y="585607"/>
                  </a:lnTo>
                  <a:close/>
                </a:path>
                <a:path w="918845" h="1141095">
                  <a:moveTo>
                    <a:pt x="459278" y="131857"/>
                  </a:moveTo>
                  <a:lnTo>
                    <a:pt x="506305" y="135311"/>
                  </a:lnTo>
                  <a:lnTo>
                    <a:pt x="551188" y="145343"/>
                  </a:lnTo>
                  <a:lnTo>
                    <a:pt x="593437" y="161461"/>
                  </a:lnTo>
                  <a:lnTo>
                    <a:pt x="632558" y="183173"/>
                  </a:lnTo>
                  <a:lnTo>
                    <a:pt x="668059" y="209986"/>
                  </a:lnTo>
                  <a:lnTo>
                    <a:pt x="699449" y="241407"/>
                  </a:lnTo>
                  <a:lnTo>
                    <a:pt x="726235" y="276945"/>
                  </a:lnTo>
                  <a:lnTo>
                    <a:pt x="747926" y="316106"/>
                  </a:lnTo>
                  <a:lnTo>
                    <a:pt x="764028" y="358399"/>
                  </a:lnTo>
                  <a:lnTo>
                    <a:pt x="774050" y="403330"/>
                  </a:lnTo>
                  <a:lnTo>
                    <a:pt x="777500" y="450407"/>
                  </a:lnTo>
                  <a:lnTo>
                    <a:pt x="774050" y="497478"/>
                  </a:lnTo>
                  <a:lnTo>
                    <a:pt x="764028" y="542407"/>
                  </a:lnTo>
                  <a:lnTo>
                    <a:pt x="747926" y="584699"/>
                  </a:lnTo>
                  <a:lnTo>
                    <a:pt x="726235" y="623861"/>
                  </a:lnTo>
                  <a:lnTo>
                    <a:pt x="699449" y="659401"/>
                  </a:lnTo>
                  <a:lnTo>
                    <a:pt x="668059" y="690826"/>
                  </a:lnTo>
                  <a:lnTo>
                    <a:pt x="632558" y="717643"/>
                  </a:lnTo>
                  <a:lnTo>
                    <a:pt x="593437" y="739359"/>
                  </a:lnTo>
                  <a:lnTo>
                    <a:pt x="551188" y="755480"/>
                  </a:lnTo>
                  <a:lnTo>
                    <a:pt x="506305" y="765514"/>
                  </a:lnTo>
                  <a:lnTo>
                    <a:pt x="459278" y="768969"/>
                  </a:lnTo>
                  <a:lnTo>
                    <a:pt x="412244" y="765514"/>
                  </a:lnTo>
                  <a:lnTo>
                    <a:pt x="367352" y="755480"/>
                  </a:lnTo>
                  <a:lnTo>
                    <a:pt x="325096" y="739359"/>
                  </a:lnTo>
                  <a:lnTo>
                    <a:pt x="285967" y="717643"/>
                  </a:lnTo>
                  <a:lnTo>
                    <a:pt x="250459" y="690826"/>
                  </a:lnTo>
                  <a:lnTo>
                    <a:pt x="219062" y="659401"/>
                  </a:lnTo>
                  <a:lnTo>
                    <a:pt x="192270" y="623861"/>
                  </a:lnTo>
                  <a:lnTo>
                    <a:pt x="170574" y="584699"/>
                  </a:lnTo>
                  <a:lnTo>
                    <a:pt x="154468" y="542407"/>
                  </a:lnTo>
                  <a:lnTo>
                    <a:pt x="144443" y="497478"/>
                  </a:lnTo>
                  <a:lnTo>
                    <a:pt x="140992" y="450407"/>
                  </a:lnTo>
                  <a:lnTo>
                    <a:pt x="144443" y="403330"/>
                  </a:lnTo>
                  <a:lnTo>
                    <a:pt x="154468" y="358399"/>
                  </a:lnTo>
                  <a:lnTo>
                    <a:pt x="170574" y="316106"/>
                  </a:lnTo>
                  <a:lnTo>
                    <a:pt x="192270" y="276945"/>
                  </a:lnTo>
                  <a:lnTo>
                    <a:pt x="219062" y="241407"/>
                  </a:lnTo>
                  <a:lnTo>
                    <a:pt x="250459" y="209986"/>
                  </a:lnTo>
                  <a:lnTo>
                    <a:pt x="285967" y="183173"/>
                  </a:lnTo>
                  <a:lnTo>
                    <a:pt x="325096" y="161461"/>
                  </a:lnTo>
                  <a:lnTo>
                    <a:pt x="367352" y="145343"/>
                  </a:lnTo>
                  <a:lnTo>
                    <a:pt x="412244" y="135311"/>
                  </a:lnTo>
                  <a:lnTo>
                    <a:pt x="459278" y="131857"/>
                  </a:lnTo>
                  <a:close/>
                </a:path>
                <a:path w="918845" h="1141095">
                  <a:moveTo>
                    <a:pt x="126844" y="806538"/>
                  </a:moveTo>
                  <a:lnTo>
                    <a:pt x="0" y="984648"/>
                  </a:lnTo>
                  <a:lnTo>
                    <a:pt x="142161" y="977297"/>
                  </a:lnTo>
                  <a:lnTo>
                    <a:pt x="220592" y="1141045"/>
                  </a:lnTo>
                  <a:lnTo>
                    <a:pt x="352826" y="956213"/>
                  </a:lnTo>
                </a:path>
                <a:path w="918845" h="1141095">
                  <a:moveTo>
                    <a:pt x="791561" y="806538"/>
                  </a:moveTo>
                  <a:lnTo>
                    <a:pt x="918418" y="984648"/>
                  </a:lnTo>
                  <a:lnTo>
                    <a:pt x="776256" y="977297"/>
                  </a:lnTo>
                  <a:lnTo>
                    <a:pt x="697825" y="1141045"/>
                  </a:lnTo>
                  <a:lnTo>
                    <a:pt x="565578" y="956213"/>
                  </a:lnTo>
                </a:path>
              </a:pathLst>
            </a:custGeom>
            <a:ln w="30633">
              <a:solidFill>
                <a:srgbClr val="001421"/>
              </a:solidFill>
            </a:ln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40" name="object 23">
              <a:extLst>
                <a:ext uri="{FF2B5EF4-FFF2-40B4-BE49-F238E27FC236}">
                  <a16:creationId xmlns:a16="http://schemas.microsoft.com/office/drawing/2014/main" id="{0048D3D7-7EE2-2420-2066-3C0C3B8069E1}"/>
                </a:ext>
              </a:extLst>
            </p:cNvPr>
            <p:cNvSpPr/>
            <p:nvPr/>
          </p:nvSpPr>
          <p:spPr>
            <a:xfrm>
              <a:off x="8617947" y="5049170"/>
              <a:ext cx="412750" cy="392430"/>
            </a:xfrm>
            <a:custGeom>
              <a:avLst/>
              <a:gdLst/>
              <a:ahLst/>
              <a:cxnLst/>
              <a:rect l="l" t="t" r="r" b="b"/>
              <a:pathLst>
                <a:path w="412750" h="392429">
                  <a:moveTo>
                    <a:pt x="206356" y="325234"/>
                  </a:moveTo>
                  <a:lnTo>
                    <a:pt x="78845" y="392168"/>
                  </a:lnTo>
                  <a:lnTo>
                    <a:pt x="103171" y="250333"/>
                  </a:lnTo>
                  <a:lnTo>
                    <a:pt x="0" y="149813"/>
                  </a:lnTo>
                  <a:lnTo>
                    <a:pt x="142600" y="129093"/>
                  </a:lnTo>
                  <a:lnTo>
                    <a:pt x="206356" y="0"/>
                  </a:lnTo>
                  <a:lnTo>
                    <a:pt x="270123" y="129131"/>
                  </a:lnTo>
                  <a:lnTo>
                    <a:pt x="412686" y="149813"/>
                  </a:lnTo>
                  <a:lnTo>
                    <a:pt x="309527" y="250333"/>
                  </a:lnTo>
                  <a:lnTo>
                    <a:pt x="333841" y="392168"/>
                  </a:lnTo>
                  <a:lnTo>
                    <a:pt x="206356" y="325234"/>
                  </a:lnTo>
                  <a:close/>
                </a:path>
              </a:pathLst>
            </a:custGeom>
            <a:ln w="30633">
              <a:solidFill>
                <a:srgbClr val="FAA61A"/>
              </a:solidFill>
            </a:ln>
          </p:spPr>
          <p:txBody>
            <a:bodyPr wrap="square" lIns="0" tIns="0" rIns="0" bIns="0" rtlCol="0"/>
            <a:lstStyle/>
            <a:p>
              <a:endParaRPr sz="1800"/>
            </a:p>
          </p:txBody>
        </p:sp>
      </p:grpSp>
      <p:grpSp>
        <p:nvGrpSpPr>
          <p:cNvPr id="41" name="object 28">
            <a:extLst>
              <a:ext uri="{FF2B5EF4-FFF2-40B4-BE49-F238E27FC236}">
                <a16:creationId xmlns:a16="http://schemas.microsoft.com/office/drawing/2014/main" id="{9817B58D-C4EB-354F-AA2C-AF114938AB60}"/>
              </a:ext>
            </a:extLst>
          </p:cNvPr>
          <p:cNvGrpSpPr/>
          <p:nvPr userDrawn="1"/>
        </p:nvGrpSpPr>
        <p:grpSpPr>
          <a:xfrm>
            <a:off x="8340453" y="6906953"/>
            <a:ext cx="1059181" cy="1061085"/>
            <a:chOff x="8340452" y="6906949"/>
            <a:chExt cx="1059180" cy="1061085"/>
          </a:xfrm>
        </p:grpSpPr>
        <p:sp>
          <p:nvSpPr>
            <p:cNvPr id="42" name="object 29">
              <a:extLst>
                <a:ext uri="{FF2B5EF4-FFF2-40B4-BE49-F238E27FC236}">
                  <a16:creationId xmlns:a16="http://schemas.microsoft.com/office/drawing/2014/main" id="{07E5F48E-A4B1-A89B-E02D-D5624BBEE6DB}"/>
                </a:ext>
              </a:extLst>
            </p:cNvPr>
            <p:cNvSpPr/>
            <p:nvPr/>
          </p:nvSpPr>
          <p:spPr>
            <a:xfrm>
              <a:off x="8355768" y="6999171"/>
              <a:ext cx="953135" cy="953135"/>
            </a:xfrm>
            <a:custGeom>
              <a:avLst/>
              <a:gdLst/>
              <a:ahLst/>
              <a:cxnLst/>
              <a:rect l="l" t="t" r="r" b="b"/>
              <a:pathLst>
                <a:path w="953134" h="953134">
                  <a:moveTo>
                    <a:pt x="720279" y="66959"/>
                  </a:moveTo>
                  <a:lnTo>
                    <a:pt x="676094" y="43662"/>
                  </a:lnTo>
                  <a:lnTo>
                    <a:pt x="629323" y="25015"/>
                  </a:lnTo>
                  <a:lnTo>
                    <a:pt x="580272" y="11320"/>
                  </a:lnTo>
                  <a:lnTo>
                    <a:pt x="529244" y="2880"/>
                  </a:lnTo>
                  <a:lnTo>
                    <a:pt x="476542" y="0"/>
                  </a:lnTo>
                  <a:lnTo>
                    <a:pt x="427818" y="2460"/>
                  </a:lnTo>
                  <a:lnTo>
                    <a:pt x="380502" y="9681"/>
                  </a:lnTo>
                  <a:lnTo>
                    <a:pt x="334833" y="21424"/>
                  </a:lnTo>
                  <a:lnTo>
                    <a:pt x="291050" y="37448"/>
                  </a:lnTo>
                  <a:lnTo>
                    <a:pt x="249393" y="57515"/>
                  </a:lnTo>
                  <a:lnTo>
                    <a:pt x="210102" y="81385"/>
                  </a:lnTo>
                  <a:lnTo>
                    <a:pt x="173416" y="108818"/>
                  </a:lnTo>
                  <a:lnTo>
                    <a:pt x="139575" y="139575"/>
                  </a:lnTo>
                  <a:lnTo>
                    <a:pt x="108818" y="173416"/>
                  </a:lnTo>
                  <a:lnTo>
                    <a:pt x="81385" y="210102"/>
                  </a:lnTo>
                  <a:lnTo>
                    <a:pt x="57515" y="249393"/>
                  </a:lnTo>
                  <a:lnTo>
                    <a:pt x="37448" y="291050"/>
                  </a:lnTo>
                  <a:lnTo>
                    <a:pt x="21424" y="334833"/>
                  </a:lnTo>
                  <a:lnTo>
                    <a:pt x="9681" y="380502"/>
                  </a:lnTo>
                  <a:lnTo>
                    <a:pt x="2460" y="427818"/>
                  </a:lnTo>
                  <a:lnTo>
                    <a:pt x="0" y="476542"/>
                  </a:lnTo>
                  <a:lnTo>
                    <a:pt x="2460" y="525264"/>
                  </a:lnTo>
                  <a:lnTo>
                    <a:pt x="9681" y="572579"/>
                  </a:lnTo>
                  <a:lnTo>
                    <a:pt x="21424" y="618247"/>
                  </a:lnTo>
                  <a:lnTo>
                    <a:pt x="37448" y="662029"/>
                  </a:lnTo>
                  <a:lnTo>
                    <a:pt x="57515" y="703685"/>
                  </a:lnTo>
                  <a:lnTo>
                    <a:pt x="81385" y="742976"/>
                  </a:lnTo>
                  <a:lnTo>
                    <a:pt x="108818" y="779662"/>
                  </a:lnTo>
                  <a:lnTo>
                    <a:pt x="139575" y="813504"/>
                  </a:lnTo>
                  <a:lnTo>
                    <a:pt x="173416" y="844262"/>
                  </a:lnTo>
                  <a:lnTo>
                    <a:pt x="210102" y="871695"/>
                  </a:lnTo>
                  <a:lnTo>
                    <a:pt x="249393" y="895566"/>
                  </a:lnTo>
                  <a:lnTo>
                    <a:pt x="291050" y="915634"/>
                  </a:lnTo>
                  <a:lnTo>
                    <a:pt x="334833" y="931659"/>
                  </a:lnTo>
                  <a:lnTo>
                    <a:pt x="380502" y="943402"/>
                  </a:lnTo>
                  <a:lnTo>
                    <a:pt x="427818" y="950624"/>
                  </a:lnTo>
                  <a:lnTo>
                    <a:pt x="476542" y="953085"/>
                  </a:lnTo>
                  <a:lnTo>
                    <a:pt x="525266" y="950624"/>
                  </a:lnTo>
                  <a:lnTo>
                    <a:pt x="572582" y="943402"/>
                  </a:lnTo>
                  <a:lnTo>
                    <a:pt x="618251" y="931659"/>
                  </a:lnTo>
                  <a:lnTo>
                    <a:pt x="662034" y="915634"/>
                  </a:lnTo>
                  <a:lnTo>
                    <a:pt x="703691" y="895566"/>
                  </a:lnTo>
                  <a:lnTo>
                    <a:pt x="742982" y="871695"/>
                  </a:lnTo>
                  <a:lnTo>
                    <a:pt x="779668" y="844262"/>
                  </a:lnTo>
                  <a:lnTo>
                    <a:pt x="813509" y="813504"/>
                  </a:lnTo>
                  <a:lnTo>
                    <a:pt x="844266" y="779662"/>
                  </a:lnTo>
                  <a:lnTo>
                    <a:pt x="871699" y="742976"/>
                  </a:lnTo>
                  <a:lnTo>
                    <a:pt x="895569" y="703685"/>
                  </a:lnTo>
                  <a:lnTo>
                    <a:pt x="915636" y="662029"/>
                  </a:lnTo>
                  <a:lnTo>
                    <a:pt x="931660" y="618247"/>
                  </a:lnTo>
                  <a:lnTo>
                    <a:pt x="943403" y="572579"/>
                  </a:lnTo>
                  <a:lnTo>
                    <a:pt x="950624" y="525264"/>
                  </a:lnTo>
                  <a:lnTo>
                    <a:pt x="953085" y="476542"/>
                  </a:lnTo>
                  <a:lnTo>
                    <a:pt x="950200" y="423798"/>
                  </a:lnTo>
                  <a:lnTo>
                    <a:pt x="941748" y="372734"/>
                  </a:lnTo>
                  <a:lnTo>
                    <a:pt x="928034" y="323652"/>
                  </a:lnTo>
                  <a:lnTo>
                    <a:pt x="909362" y="276858"/>
                  </a:lnTo>
                  <a:lnTo>
                    <a:pt x="886037" y="232654"/>
                  </a:lnTo>
                </a:path>
              </a:pathLst>
            </a:custGeom>
            <a:ln w="30633">
              <a:solidFill>
                <a:srgbClr val="262626"/>
              </a:solidFill>
            </a:ln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43" name="object 30">
              <a:extLst>
                <a:ext uri="{FF2B5EF4-FFF2-40B4-BE49-F238E27FC236}">
                  <a16:creationId xmlns:a16="http://schemas.microsoft.com/office/drawing/2014/main" id="{8CEE0BCC-2AA8-E25C-3EEE-E793A5130538}"/>
                </a:ext>
              </a:extLst>
            </p:cNvPr>
            <p:cNvSpPr/>
            <p:nvPr/>
          </p:nvSpPr>
          <p:spPr>
            <a:xfrm>
              <a:off x="9049930" y="6922266"/>
              <a:ext cx="334645" cy="334645"/>
            </a:xfrm>
            <a:custGeom>
              <a:avLst/>
              <a:gdLst/>
              <a:ahLst/>
              <a:cxnLst/>
              <a:rect l="l" t="t" r="r" b="b"/>
              <a:pathLst>
                <a:path w="334645" h="334645">
                  <a:moveTo>
                    <a:pt x="194972" y="139258"/>
                  </a:moveTo>
                  <a:lnTo>
                    <a:pt x="167115" y="0"/>
                  </a:lnTo>
                  <a:lnTo>
                    <a:pt x="0" y="167102"/>
                  </a:lnTo>
                  <a:lnTo>
                    <a:pt x="27856" y="306373"/>
                  </a:lnTo>
                  <a:lnTo>
                    <a:pt x="167115" y="334218"/>
                  </a:lnTo>
                  <a:lnTo>
                    <a:pt x="334230" y="167102"/>
                  </a:lnTo>
                  <a:lnTo>
                    <a:pt x="194972" y="139258"/>
                  </a:lnTo>
                  <a:close/>
                </a:path>
              </a:pathLst>
            </a:custGeom>
            <a:ln w="30633">
              <a:solidFill>
                <a:srgbClr val="FAA61A"/>
              </a:solidFill>
            </a:ln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44" name="object 31">
              <a:extLst>
                <a:ext uri="{FF2B5EF4-FFF2-40B4-BE49-F238E27FC236}">
                  <a16:creationId xmlns:a16="http://schemas.microsoft.com/office/drawing/2014/main" id="{5003C1A5-275F-8575-613C-FB703E83F2AD}"/>
                </a:ext>
              </a:extLst>
            </p:cNvPr>
            <p:cNvSpPr/>
            <p:nvPr/>
          </p:nvSpPr>
          <p:spPr>
            <a:xfrm>
              <a:off x="8832021" y="7227558"/>
              <a:ext cx="247015" cy="245745"/>
            </a:xfrm>
            <a:custGeom>
              <a:avLst/>
              <a:gdLst/>
              <a:ahLst/>
              <a:cxnLst/>
              <a:rect l="l" t="t" r="r" b="b"/>
              <a:pathLst>
                <a:path w="247015" h="245745">
                  <a:moveTo>
                    <a:pt x="0" y="245458"/>
                  </a:moveTo>
                  <a:lnTo>
                    <a:pt x="245081" y="376"/>
                  </a:lnTo>
                </a:path>
                <a:path w="247015" h="245745">
                  <a:moveTo>
                    <a:pt x="245081" y="376"/>
                  </a:moveTo>
                  <a:lnTo>
                    <a:pt x="245458" y="0"/>
                  </a:lnTo>
                  <a:lnTo>
                    <a:pt x="246074" y="0"/>
                  </a:lnTo>
                  <a:lnTo>
                    <a:pt x="246463" y="376"/>
                  </a:lnTo>
                </a:path>
              </a:pathLst>
            </a:custGeom>
            <a:ln w="30633">
              <a:solidFill>
                <a:srgbClr val="FAA61A"/>
              </a:solidFill>
            </a:ln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45" name="object 32">
              <a:extLst>
                <a:ext uri="{FF2B5EF4-FFF2-40B4-BE49-F238E27FC236}">
                  <a16:creationId xmlns:a16="http://schemas.microsoft.com/office/drawing/2014/main" id="{76E91A54-68BC-267F-BD50-F88F9390C2C0}"/>
                </a:ext>
              </a:extLst>
            </p:cNvPr>
            <p:cNvSpPr/>
            <p:nvPr/>
          </p:nvSpPr>
          <p:spPr>
            <a:xfrm>
              <a:off x="8514455" y="7158053"/>
              <a:ext cx="635635" cy="635635"/>
            </a:xfrm>
            <a:custGeom>
              <a:avLst/>
              <a:gdLst/>
              <a:ahLst/>
              <a:cxnLst/>
              <a:rect l="l" t="t" r="r" b="b"/>
              <a:pathLst>
                <a:path w="635634" h="635634">
                  <a:moveTo>
                    <a:pt x="435417" y="22541"/>
                  </a:moveTo>
                  <a:lnTo>
                    <a:pt x="407505" y="12886"/>
                  </a:lnTo>
                  <a:lnTo>
                    <a:pt x="378483" y="5819"/>
                  </a:lnTo>
                  <a:lnTo>
                    <a:pt x="348487" y="1477"/>
                  </a:lnTo>
                  <a:lnTo>
                    <a:pt x="317657" y="0"/>
                  </a:lnTo>
                  <a:lnTo>
                    <a:pt x="270717" y="3444"/>
                  </a:lnTo>
                  <a:lnTo>
                    <a:pt x="225915" y="13449"/>
                  </a:lnTo>
                  <a:lnTo>
                    <a:pt x="183742" y="29524"/>
                  </a:lnTo>
                  <a:lnTo>
                    <a:pt x="144691" y="51177"/>
                  </a:lnTo>
                  <a:lnTo>
                    <a:pt x="109252" y="77917"/>
                  </a:lnTo>
                  <a:lnTo>
                    <a:pt x="77917" y="109252"/>
                  </a:lnTo>
                  <a:lnTo>
                    <a:pt x="51177" y="144691"/>
                  </a:lnTo>
                  <a:lnTo>
                    <a:pt x="29524" y="183742"/>
                  </a:lnTo>
                  <a:lnTo>
                    <a:pt x="13449" y="225915"/>
                  </a:lnTo>
                  <a:lnTo>
                    <a:pt x="3444" y="270717"/>
                  </a:lnTo>
                  <a:lnTo>
                    <a:pt x="0" y="317657"/>
                  </a:lnTo>
                  <a:lnTo>
                    <a:pt x="3444" y="364597"/>
                  </a:lnTo>
                  <a:lnTo>
                    <a:pt x="13449" y="409399"/>
                  </a:lnTo>
                  <a:lnTo>
                    <a:pt x="29524" y="451571"/>
                  </a:lnTo>
                  <a:lnTo>
                    <a:pt x="51177" y="490623"/>
                  </a:lnTo>
                  <a:lnTo>
                    <a:pt x="77917" y="526062"/>
                  </a:lnTo>
                  <a:lnTo>
                    <a:pt x="109252" y="557397"/>
                  </a:lnTo>
                  <a:lnTo>
                    <a:pt x="144691" y="584137"/>
                  </a:lnTo>
                  <a:lnTo>
                    <a:pt x="183742" y="605790"/>
                  </a:lnTo>
                  <a:lnTo>
                    <a:pt x="225915" y="621865"/>
                  </a:lnTo>
                  <a:lnTo>
                    <a:pt x="270717" y="631870"/>
                  </a:lnTo>
                  <a:lnTo>
                    <a:pt x="317657" y="635314"/>
                  </a:lnTo>
                  <a:lnTo>
                    <a:pt x="364597" y="631870"/>
                  </a:lnTo>
                  <a:lnTo>
                    <a:pt x="409399" y="621865"/>
                  </a:lnTo>
                  <a:lnTo>
                    <a:pt x="451571" y="605790"/>
                  </a:lnTo>
                  <a:lnTo>
                    <a:pt x="490623" y="584137"/>
                  </a:lnTo>
                  <a:lnTo>
                    <a:pt x="526062" y="557397"/>
                  </a:lnTo>
                  <a:lnTo>
                    <a:pt x="557397" y="526062"/>
                  </a:lnTo>
                  <a:lnTo>
                    <a:pt x="584137" y="490623"/>
                  </a:lnTo>
                  <a:lnTo>
                    <a:pt x="605790" y="451571"/>
                  </a:lnTo>
                  <a:lnTo>
                    <a:pt x="621865" y="409399"/>
                  </a:lnTo>
                  <a:lnTo>
                    <a:pt x="631870" y="364597"/>
                  </a:lnTo>
                  <a:lnTo>
                    <a:pt x="635314" y="317657"/>
                  </a:lnTo>
                  <a:lnTo>
                    <a:pt x="633659" y="285045"/>
                  </a:lnTo>
                  <a:lnTo>
                    <a:pt x="628804" y="253377"/>
                  </a:lnTo>
                  <a:lnTo>
                    <a:pt x="620912" y="222817"/>
                  </a:lnTo>
                  <a:lnTo>
                    <a:pt x="610146" y="193527"/>
                  </a:lnTo>
                </a:path>
              </a:pathLst>
            </a:custGeom>
            <a:ln w="30633">
              <a:solidFill>
                <a:srgbClr val="262626"/>
              </a:solidFill>
            </a:ln>
          </p:spPr>
          <p:txBody>
            <a:bodyPr wrap="square" lIns="0" tIns="0" rIns="0" bIns="0" rtlCol="0"/>
            <a:lstStyle/>
            <a:p>
              <a:endParaRPr sz="1800"/>
            </a:p>
          </p:txBody>
        </p:sp>
        <p:sp>
          <p:nvSpPr>
            <p:cNvPr id="46" name="object 33">
              <a:extLst>
                <a:ext uri="{FF2B5EF4-FFF2-40B4-BE49-F238E27FC236}">
                  <a16:creationId xmlns:a16="http://schemas.microsoft.com/office/drawing/2014/main" id="{4D75CEDC-DED4-115E-DF71-0D70E5FC1F57}"/>
                </a:ext>
              </a:extLst>
            </p:cNvPr>
            <p:cNvSpPr/>
            <p:nvPr/>
          </p:nvSpPr>
          <p:spPr>
            <a:xfrm>
              <a:off x="8671520" y="7315664"/>
              <a:ext cx="321310" cy="320675"/>
            </a:xfrm>
            <a:custGeom>
              <a:avLst/>
              <a:gdLst/>
              <a:ahLst/>
              <a:cxnLst/>
              <a:rect l="l" t="t" r="r" b="b"/>
              <a:pathLst>
                <a:path w="321309" h="320675">
                  <a:moveTo>
                    <a:pt x="147237" y="0"/>
                  </a:moveTo>
                  <a:lnTo>
                    <a:pt x="100267" y="11167"/>
                  </a:lnTo>
                  <a:lnTo>
                    <a:pt x="59796" y="35020"/>
                  </a:lnTo>
                  <a:lnTo>
                    <a:pt x="28085" y="69292"/>
                  </a:lnTo>
                  <a:lnTo>
                    <a:pt x="7398" y="111720"/>
                  </a:lnTo>
                  <a:lnTo>
                    <a:pt x="0" y="160041"/>
                  </a:lnTo>
                  <a:lnTo>
                    <a:pt x="8186" y="210802"/>
                  </a:lnTo>
                  <a:lnTo>
                    <a:pt x="30984" y="254887"/>
                  </a:lnTo>
                  <a:lnTo>
                    <a:pt x="65747" y="289650"/>
                  </a:lnTo>
                  <a:lnTo>
                    <a:pt x="109832" y="312448"/>
                  </a:lnTo>
                  <a:lnTo>
                    <a:pt x="160594" y="320635"/>
                  </a:lnTo>
                  <a:lnTo>
                    <a:pt x="209186" y="313152"/>
                  </a:lnTo>
                  <a:lnTo>
                    <a:pt x="251802" y="292239"/>
                  </a:lnTo>
                  <a:lnTo>
                    <a:pt x="286137" y="260198"/>
                  </a:lnTo>
                  <a:lnTo>
                    <a:pt x="309887" y="219331"/>
                  </a:lnTo>
                  <a:lnTo>
                    <a:pt x="320748" y="171940"/>
                  </a:lnTo>
                  <a:lnTo>
                    <a:pt x="321188" y="164049"/>
                  </a:lnTo>
                  <a:lnTo>
                    <a:pt x="321188" y="160041"/>
                  </a:lnTo>
                </a:path>
              </a:pathLst>
            </a:custGeom>
            <a:ln w="30633">
              <a:solidFill>
                <a:srgbClr val="262626"/>
              </a:solidFill>
            </a:ln>
          </p:spPr>
          <p:txBody>
            <a:bodyPr wrap="square" lIns="0" tIns="0" rIns="0" bIns="0" rtlCol="0"/>
            <a:lstStyle/>
            <a:p>
              <a:endParaRPr sz="1800"/>
            </a:p>
          </p:txBody>
        </p:sp>
      </p:grpSp>
      <p:pic>
        <p:nvPicPr>
          <p:cNvPr id="53" name="Grafik 52">
            <a:extLst>
              <a:ext uri="{FF2B5EF4-FFF2-40B4-BE49-F238E27FC236}">
                <a16:creationId xmlns:a16="http://schemas.microsoft.com/office/drawing/2014/main" id="{E7ECA1E6-426B-2179-CCF7-2B7930B675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47745"/>
          <a:stretch/>
        </p:blipFill>
        <p:spPr>
          <a:xfrm>
            <a:off x="18413415" y="886526"/>
            <a:ext cx="1692275" cy="3238500"/>
          </a:xfrm>
          <a:prstGeom prst="rect">
            <a:avLst/>
          </a:prstGeom>
        </p:spPr>
      </p:pic>
      <p:sp>
        <p:nvSpPr>
          <p:cNvPr id="54" name="Textplatzhalter 6"/>
          <p:cNvSpPr>
            <a:spLocks noGrp="1"/>
          </p:cNvSpPr>
          <p:nvPr>
            <p:ph type="body" sz="quarter" idx="23"/>
          </p:nvPr>
        </p:nvSpPr>
        <p:spPr>
          <a:xfrm>
            <a:off x="3254376" y="4776137"/>
            <a:ext cx="4078287" cy="14400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5" name="Textplatzhalter 6"/>
          <p:cNvSpPr>
            <a:spLocks noGrp="1"/>
          </p:cNvSpPr>
          <p:nvPr>
            <p:ph type="body" sz="quarter" idx="24"/>
          </p:nvPr>
        </p:nvSpPr>
        <p:spPr>
          <a:xfrm>
            <a:off x="9807575" y="4779847"/>
            <a:ext cx="4078287" cy="14400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6" name="Textplatzhalter 6"/>
          <p:cNvSpPr>
            <a:spLocks noGrp="1"/>
          </p:cNvSpPr>
          <p:nvPr>
            <p:ph type="body" sz="quarter" idx="25"/>
          </p:nvPr>
        </p:nvSpPr>
        <p:spPr>
          <a:xfrm>
            <a:off x="9807575" y="6951635"/>
            <a:ext cx="4078287" cy="14400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7" name="Textplatzhalter 6"/>
          <p:cNvSpPr>
            <a:spLocks noGrp="1"/>
          </p:cNvSpPr>
          <p:nvPr>
            <p:ph type="body" sz="quarter" idx="26"/>
          </p:nvPr>
        </p:nvSpPr>
        <p:spPr>
          <a:xfrm>
            <a:off x="3254376" y="6951635"/>
            <a:ext cx="4078287" cy="14400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F2013EAE-7953-6450-1F44-89E43670101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65790" y="896055"/>
            <a:ext cx="4585651" cy="160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412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8">
            <a:extLst>
              <a:ext uri="{FF2B5EF4-FFF2-40B4-BE49-F238E27FC236}">
                <a16:creationId xmlns:a16="http://schemas.microsoft.com/office/drawing/2014/main" id="{3689D838-0AEA-9F8C-5BC5-3FBFC9C0A94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177486" y="3368745"/>
            <a:ext cx="7058338" cy="6388947"/>
          </a:xfrm>
        </p:spPr>
        <p:txBody>
          <a:bodyPr>
            <a:normAutofit/>
          </a:bodyPr>
          <a:lstStyle>
            <a:lvl1pPr>
              <a:defRPr sz="2800" b="0"/>
            </a:lvl1pPr>
          </a:lstStyle>
          <a:p>
            <a:endParaRPr lang="de-DE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5"/>
          </p:nvPr>
        </p:nvSpPr>
        <p:spPr>
          <a:xfrm>
            <a:off x="1692275" y="4357688"/>
            <a:ext cx="9759496" cy="54000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1692275" y="3368741"/>
            <a:ext cx="9759496" cy="64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</a:t>
            </a:r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2013EAE-7953-6450-1F44-89E4367010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5790" y="896055"/>
            <a:ext cx="4585651" cy="160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142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Bild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6"/>
          <p:cNvSpPr>
            <a:spLocks noGrp="1"/>
          </p:cNvSpPr>
          <p:nvPr>
            <p:ph type="body" sz="quarter" idx="15"/>
          </p:nvPr>
        </p:nvSpPr>
        <p:spPr>
          <a:xfrm>
            <a:off x="1692276" y="4357688"/>
            <a:ext cx="6234113" cy="54000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E7685718-69CC-D5F6-CA34-DCB43FE364A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378926" y="3116135"/>
            <a:ext cx="4765752" cy="6684962"/>
          </a:xfrm>
        </p:spPr>
        <p:txBody>
          <a:bodyPr>
            <a:normAutofit/>
          </a:bodyPr>
          <a:lstStyle>
            <a:lvl1pPr>
              <a:defRPr sz="2800" b="0"/>
            </a:lvl1pPr>
          </a:lstStyle>
          <a:p>
            <a:endParaRPr lang="de-DE"/>
          </a:p>
        </p:txBody>
      </p:sp>
      <p:sp>
        <p:nvSpPr>
          <p:cNvPr id="10" name="Bildplatzhalter 8">
            <a:extLst>
              <a:ext uri="{FF2B5EF4-FFF2-40B4-BE49-F238E27FC236}">
                <a16:creationId xmlns:a16="http://schemas.microsoft.com/office/drawing/2014/main" id="{3689D838-0AEA-9F8C-5BC5-3FBFC9C0A94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70071" y="3116135"/>
            <a:ext cx="4765752" cy="6684962"/>
          </a:xfrm>
        </p:spPr>
        <p:txBody>
          <a:bodyPr>
            <a:normAutofit/>
          </a:bodyPr>
          <a:lstStyle>
            <a:lvl1pPr>
              <a:defRPr sz="2800" b="0"/>
            </a:lvl1pPr>
          </a:lstStyle>
          <a:p>
            <a:endParaRPr lang="de-DE"/>
          </a:p>
        </p:txBody>
      </p:sp>
      <p:sp>
        <p:nvSpPr>
          <p:cNvPr id="13" name="Titelplatzhalter 1"/>
          <p:cNvSpPr>
            <a:spLocks noGrp="1"/>
          </p:cNvSpPr>
          <p:nvPr>
            <p:ph type="title"/>
          </p:nvPr>
        </p:nvSpPr>
        <p:spPr>
          <a:xfrm>
            <a:off x="1692276" y="3368741"/>
            <a:ext cx="6234113" cy="64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</a:t>
            </a:r>
            <a:endParaRPr lang="de-CH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2013EAE-7953-6450-1F44-89E4367010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5790" y="896055"/>
            <a:ext cx="4585651" cy="160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51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1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>
            <a:extLst>
              <a:ext uri="{FF2B5EF4-FFF2-40B4-BE49-F238E27FC236}">
                <a16:creationId xmlns:a16="http://schemas.microsoft.com/office/drawing/2014/main" id="{F2013EAE-7953-6450-1F44-89E4367010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5790" y="896055"/>
            <a:ext cx="4585651" cy="1609150"/>
          </a:xfrm>
          <a:prstGeom prst="rect">
            <a:avLst/>
          </a:prstGeom>
        </p:spPr>
      </p:pic>
      <p:sp>
        <p:nvSpPr>
          <p:cNvPr id="8" name="Textplatzhalter 6"/>
          <p:cNvSpPr>
            <a:spLocks noGrp="1"/>
          </p:cNvSpPr>
          <p:nvPr>
            <p:ph type="body" sz="quarter" idx="15"/>
          </p:nvPr>
        </p:nvSpPr>
        <p:spPr>
          <a:xfrm>
            <a:off x="1692277" y="4357688"/>
            <a:ext cx="14957281" cy="54000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A7AD979-68A8-6000-1D4F-A1487EA647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24527" r="65541"/>
          <a:stretch/>
        </p:blipFill>
        <p:spPr>
          <a:xfrm>
            <a:off x="17812545" y="0"/>
            <a:ext cx="2293145" cy="5022536"/>
          </a:xfrm>
          <a:prstGeom prst="rect">
            <a:avLst/>
          </a:prstGeom>
        </p:spPr>
      </p:pic>
      <p:sp>
        <p:nvSpPr>
          <p:cNvPr id="6" name="Titelplatzhalter 1"/>
          <p:cNvSpPr>
            <a:spLocks noGrp="1"/>
          </p:cNvSpPr>
          <p:nvPr>
            <p:ph type="title"/>
          </p:nvPr>
        </p:nvSpPr>
        <p:spPr>
          <a:xfrm>
            <a:off x="1692277" y="3368741"/>
            <a:ext cx="14957281" cy="64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56758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alt 1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F2013EAE-7953-6450-1F44-89E4367010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65790" y="896055"/>
            <a:ext cx="4585651" cy="1609150"/>
          </a:xfrm>
          <a:prstGeom prst="rect">
            <a:avLst/>
          </a:prstGeom>
        </p:spPr>
      </p:pic>
      <p:sp>
        <p:nvSpPr>
          <p:cNvPr id="8" name="Textplatzhalter 6"/>
          <p:cNvSpPr>
            <a:spLocks noGrp="1"/>
          </p:cNvSpPr>
          <p:nvPr>
            <p:ph type="body" sz="quarter" idx="15"/>
          </p:nvPr>
        </p:nvSpPr>
        <p:spPr>
          <a:xfrm>
            <a:off x="1692277" y="4357688"/>
            <a:ext cx="14957281" cy="54000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Titelplatzhalter 1"/>
          <p:cNvSpPr>
            <a:spLocks noGrp="1"/>
          </p:cNvSpPr>
          <p:nvPr>
            <p:ph type="title"/>
          </p:nvPr>
        </p:nvSpPr>
        <p:spPr>
          <a:xfrm>
            <a:off x="1692277" y="3368741"/>
            <a:ext cx="14957281" cy="64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</a:t>
            </a:r>
            <a:endParaRPr lang="de-CH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0537405-6D4A-C352-3F92-594A3247DB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70048" r="50000"/>
          <a:stretch/>
        </p:blipFill>
        <p:spPr>
          <a:xfrm>
            <a:off x="16219491" y="4"/>
            <a:ext cx="3886199" cy="212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223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alt 1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6"/>
          <p:cNvSpPr>
            <a:spLocks noGrp="1"/>
          </p:cNvSpPr>
          <p:nvPr>
            <p:ph type="body" sz="quarter" idx="15"/>
          </p:nvPr>
        </p:nvSpPr>
        <p:spPr>
          <a:xfrm>
            <a:off x="1692277" y="4357688"/>
            <a:ext cx="14957281" cy="54000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Titelplatzhalter 1"/>
          <p:cNvSpPr>
            <a:spLocks noGrp="1"/>
          </p:cNvSpPr>
          <p:nvPr>
            <p:ph type="title"/>
          </p:nvPr>
        </p:nvSpPr>
        <p:spPr>
          <a:xfrm>
            <a:off x="1692277" y="3368741"/>
            <a:ext cx="14957281" cy="64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</a:t>
            </a:r>
            <a:endParaRPr lang="de-CH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10BAFA78-376D-A217-2F58-2599A8876D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453"/>
          <a:stretch/>
        </p:blipFill>
        <p:spPr>
          <a:xfrm>
            <a:off x="15859417" y="110515"/>
            <a:ext cx="4246271" cy="53594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2013EAE-7953-6450-1F44-89E4367010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65790" y="896055"/>
            <a:ext cx="4585651" cy="160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94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halt 1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6"/>
          <p:cNvSpPr>
            <a:spLocks noGrp="1"/>
          </p:cNvSpPr>
          <p:nvPr>
            <p:ph type="body" sz="quarter" idx="15"/>
          </p:nvPr>
        </p:nvSpPr>
        <p:spPr>
          <a:xfrm>
            <a:off x="1692277" y="4357688"/>
            <a:ext cx="14957281" cy="54000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Titelplatzhalter 1"/>
          <p:cNvSpPr>
            <a:spLocks noGrp="1"/>
          </p:cNvSpPr>
          <p:nvPr>
            <p:ph type="title"/>
          </p:nvPr>
        </p:nvSpPr>
        <p:spPr>
          <a:xfrm>
            <a:off x="1692277" y="3368741"/>
            <a:ext cx="14957281" cy="64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</a:t>
            </a:r>
            <a:endParaRPr lang="de-CH"/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7F0EC449-4D5C-2318-401B-AAB0E906C5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71321" r="72554"/>
          <a:stretch/>
        </p:blipFill>
        <p:spPr>
          <a:xfrm>
            <a:off x="15843252" y="4"/>
            <a:ext cx="4262438" cy="317817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2013EAE-7953-6450-1F44-89E4367010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65790" y="896055"/>
            <a:ext cx="4585651" cy="160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89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halt 1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6"/>
          <p:cNvSpPr>
            <a:spLocks noGrp="1"/>
          </p:cNvSpPr>
          <p:nvPr>
            <p:ph type="body" sz="quarter" idx="15"/>
          </p:nvPr>
        </p:nvSpPr>
        <p:spPr>
          <a:xfrm>
            <a:off x="1692277" y="4357688"/>
            <a:ext cx="14957281" cy="5400000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Titelplatzhalter 1"/>
          <p:cNvSpPr>
            <a:spLocks noGrp="1"/>
          </p:cNvSpPr>
          <p:nvPr>
            <p:ph type="title"/>
          </p:nvPr>
        </p:nvSpPr>
        <p:spPr>
          <a:xfrm>
            <a:off x="1692277" y="3368741"/>
            <a:ext cx="14957281" cy="64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</a:t>
            </a:r>
            <a:endParaRPr lang="de-CH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7ECA1E6-426B-2179-CCF7-2B7930B675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47745"/>
          <a:stretch/>
        </p:blipFill>
        <p:spPr>
          <a:xfrm>
            <a:off x="18413415" y="886526"/>
            <a:ext cx="1692275" cy="32385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F2013EAE-7953-6450-1F44-89E4367010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65790" y="896055"/>
            <a:ext cx="4585651" cy="160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161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platzhalter 1"/>
          <p:cNvSpPr>
            <a:spLocks noGrp="1"/>
          </p:cNvSpPr>
          <p:nvPr>
            <p:ph type="title"/>
          </p:nvPr>
        </p:nvSpPr>
        <p:spPr>
          <a:xfrm>
            <a:off x="1692277" y="3368741"/>
            <a:ext cx="14957281" cy="648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</a:t>
            </a:r>
            <a:endParaRPr lang="de-CH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0BAFA78-376D-A217-2F58-2599A8876D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5453"/>
          <a:stretch/>
        </p:blipFill>
        <p:spPr>
          <a:xfrm>
            <a:off x="15859417" y="110515"/>
            <a:ext cx="4246271" cy="5359400"/>
          </a:xfrm>
          <a:prstGeom prst="rect">
            <a:avLst/>
          </a:prstGeom>
        </p:spPr>
      </p:pic>
      <p:sp>
        <p:nvSpPr>
          <p:cNvPr id="12" name="Tabellenplatzhalter 11">
            <a:extLst>
              <a:ext uri="{FF2B5EF4-FFF2-40B4-BE49-F238E27FC236}">
                <a16:creationId xmlns:a16="http://schemas.microsoft.com/office/drawing/2014/main" id="{881DCC3D-FF27-4232-6F19-372D04E73963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692273" y="4358273"/>
            <a:ext cx="14957280" cy="5400000"/>
          </a:xfrm>
        </p:spPr>
        <p:txBody>
          <a:bodyPr/>
          <a:lstStyle/>
          <a:p>
            <a:endParaRPr lang="de-CH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F2013EAE-7953-6450-1F44-89E43670101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65790" y="896055"/>
            <a:ext cx="4585651" cy="160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379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82266" y="602206"/>
            <a:ext cx="17341156" cy="21862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 </a:t>
            </a:r>
            <a:r>
              <a:rPr lang="de-DE" err="1"/>
              <a:t>Gross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2266" y="3011014"/>
            <a:ext cx="17341156" cy="720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Titel</a:t>
            </a:r>
          </a:p>
          <a:p>
            <a:pPr lvl="1"/>
            <a:r>
              <a:rPr lang="de-DE"/>
              <a:t>Untertitel</a:t>
            </a:r>
          </a:p>
          <a:p>
            <a:pPr lvl="2"/>
            <a:r>
              <a:rPr lang="de-DE"/>
              <a:t>Lauftext </a:t>
            </a:r>
            <a:r>
              <a:rPr lang="de-DE" err="1"/>
              <a:t>Bold</a:t>
            </a:r>
            <a:endParaRPr lang="de-DE"/>
          </a:p>
          <a:p>
            <a:pPr lvl="3"/>
            <a:r>
              <a:rPr lang="de-DE"/>
              <a:t>Lauftext</a:t>
            </a:r>
          </a:p>
          <a:p>
            <a:pPr lvl="4"/>
            <a:r>
              <a:rPr lang="de-DE"/>
              <a:t>Titel klein 2</a:t>
            </a:r>
          </a:p>
          <a:p>
            <a:pPr lvl="5"/>
            <a:r>
              <a:rPr lang="de-DE"/>
              <a:t>Pagina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030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</p:sldLayoutIdLst>
  <p:hf hdr="0" dt="0"/>
  <p:txStyles>
    <p:titleStyle>
      <a:lvl1pPr algn="l" defTabSz="1507988" rtl="0" eaLnBrk="1" latinLnBrk="0" hangingPunct="1">
        <a:lnSpc>
          <a:spcPct val="90000"/>
        </a:lnSpc>
        <a:spcBef>
          <a:spcPct val="0"/>
        </a:spcBef>
        <a:buNone/>
        <a:defRPr sz="6201" b="1" kern="1200">
          <a:solidFill>
            <a:schemeClr val="tx1"/>
          </a:solidFill>
          <a:latin typeface="Montserrat" pitchFamily="2" charset="77"/>
          <a:ea typeface="+mj-ea"/>
          <a:cs typeface="+mj-cs"/>
        </a:defRPr>
      </a:lvl1pPr>
    </p:titleStyle>
    <p:bodyStyle>
      <a:lvl1pPr marL="0" indent="0" algn="l" defTabSz="1507988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None/>
        <a:tabLst/>
        <a:defRPr sz="5401" b="1" kern="1200">
          <a:solidFill>
            <a:schemeClr val="tx1"/>
          </a:solidFill>
          <a:latin typeface="Montserrat" pitchFamily="2" charset="77"/>
          <a:ea typeface="+mn-ea"/>
          <a:cs typeface="+mn-cs"/>
        </a:defRPr>
      </a:lvl1pPr>
      <a:lvl2pPr marL="0" indent="0" algn="l" defTabSz="1507988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None/>
        <a:tabLst/>
        <a:defRPr sz="2800" kern="1200">
          <a:solidFill>
            <a:schemeClr val="tx1"/>
          </a:solidFill>
          <a:latin typeface="Montserrat" pitchFamily="2" charset="77"/>
          <a:ea typeface="+mn-ea"/>
          <a:cs typeface="Arial" panose="020B0604020202020204" pitchFamily="34" charset="0"/>
        </a:defRPr>
      </a:lvl2pPr>
      <a:lvl3pPr marL="0" indent="0" algn="l" defTabSz="1507988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None/>
        <a:tabLst/>
        <a:defRPr sz="2200" b="1" kern="1200">
          <a:solidFill>
            <a:schemeClr val="tx1"/>
          </a:solidFill>
          <a:latin typeface="Montserrat" pitchFamily="2" charset="77"/>
          <a:ea typeface="+mn-ea"/>
          <a:cs typeface="Arial" panose="020B0604020202020204" pitchFamily="34" charset="0"/>
        </a:defRPr>
      </a:lvl3pPr>
      <a:lvl4pPr marL="0" indent="0" algn="l" defTabSz="1507988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None/>
        <a:tabLst/>
        <a:defRPr sz="2200" kern="1200">
          <a:solidFill>
            <a:schemeClr val="tx1"/>
          </a:solidFill>
          <a:latin typeface="Montserrat" pitchFamily="2" charset="77"/>
          <a:ea typeface="+mn-ea"/>
          <a:cs typeface="Arial" panose="020B0604020202020204" pitchFamily="34" charset="0"/>
        </a:defRPr>
      </a:lvl4pPr>
      <a:lvl5pPr marL="0" indent="0" algn="l" defTabSz="1507988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None/>
        <a:tabLst/>
        <a:defRPr sz="2600" b="1" kern="1200">
          <a:solidFill>
            <a:schemeClr val="tx1"/>
          </a:solidFill>
          <a:latin typeface="Montserrat" pitchFamily="2" charset="77"/>
          <a:ea typeface="+mn-ea"/>
          <a:cs typeface="Arial" panose="020B0604020202020204" pitchFamily="34" charset="0"/>
        </a:defRPr>
      </a:lvl5pPr>
      <a:lvl6pPr marL="12700" indent="0" algn="l" defTabSz="1507988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None/>
        <a:tabLst/>
        <a:defRPr sz="1800" kern="1200">
          <a:solidFill>
            <a:schemeClr val="tx1"/>
          </a:solidFill>
          <a:latin typeface="Montserrat" pitchFamily="2" charset="77"/>
          <a:ea typeface="+mn-ea"/>
          <a:cs typeface="Arial" panose="020B0604020202020204" pitchFamily="34" charset="0"/>
        </a:defRPr>
      </a:lvl6pPr>
      <a:lvl7pPr marL="4900958" indent="-376997" algn="l" defTabSz="1507988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654952" indent="-376997" algn="l" defTabSz="1507988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408946" indent="-376997" algn="l" defTabSz="1507988" rtl="0" eaLnBrk="1" latinLnBrk="0" hangingPunct="1">
        <a:lnSpc>
          <a:spcPct val="90000"/>
        </a:lnSpc>
        <a:spcBef>
          <a:spcPts val="825"/>
        </a:spcBef>
        <a:buFont typeface="Arial" panose="020B0604020202020204" pitchFamily="34" charset="0"/>
        <a:buChar char="•"/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07988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94" algn="l" defTabSz="1507988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988" algn="l" defTabSz="1507988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982" algn="l" defTabSz="1507988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974" algn="l" defTabSz="1507988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968" algn="l" defTabSz="1507988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962" algn="l" defTabSz="1507988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956" algn="l" defTabSz="1507988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949" algn="l" defTabSz="1507988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382714" y="601665"/>
            <a:ext cx="17340263" cy="2187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382714" y="3018472"/>
            <a:ext cx="17340263" cy="720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</a:t>
            </a:r>
          </a:p>
          <a:p>
            <a:pPr lvl="1"/>
            <a:r>
              <a:rPr lang="de-DE"/>
              <a:t>Ebene 1</a:t>
            </a:r>
          </a:p>
          <a:p>
            <a:pPr lvl="2"/>
            <a:r>
              <a:rPr lang="de-DE"/>
              <a:t>Ebene 2</a:t>
            </a:r>
          </a:p>
          <a:p>
            <a:pPr lvl="4"/>
            <a:r>
              <a:rPr lang="de-DE"/>
              <a:t>Pagina</a:t>
            </a:r>
            <a:endParaRPr lang="en-US"/>
          </a:p>
          <a:p>
            <a:pPr lvl="0"/>
            <a:endParaRPr lang="de-DE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C180C08F-24B6-F904-63F5-AA7F49201C86}"/>
              </a:ext>
            </a:extLst>
          </p:cNvPr>
          <p:cNvSpPr txBox="1"/>
          <p:nvPr userDrawn="1"/>
        </p:nvSpPr>
        <p:spPr>
          <a:xfrm>
            <a:off x="1634383" y="10434389"/>
            <a:ext cx="100541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lang="de-AT" sz="1800">
                <a:latin typeface="Montserrat" pitchFamily="2" charset="77"/>
              </a:rPr>
              <a:t>Seite</a:t>
            </a:r>
            <a:r>
              <a:rPr lang="de-AT" sz="1800" spc="55">
                <a:latin typeface="Montserrat" pitchFamily="2" charset="77"/>
              </a:rPr>
              <a:t> </a:t>
            </a:r>
            <a:fld id="{ACDB01E4-051E-374C-8DA3-FE92888B4371}" type="slidenum">
              <a:rPr lang="de-AT" sz="1800" spc="55" smtClean="0">
                <a:latin typeface="Montserrat" pitchFamily="2" charset="77"/>
              </a:rPr>
              <a:pPr marL="12700">
                <a:lnSpc>
                  <a:spcPct val="100000"/>
                </a:lnSpc>
                <a:spcBef>
                  <a:spcPts val="85"/>
                </a:spcBef>
              </a:pPr>
              <a:t>‹Nr.›</a:t>
            </a:fld>
            <a:endParaRPr lang="de-AT" sz="1800" spc="-95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773227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7" r:id="rId2"/>
    <p:sldLayoutId id="2147483666" r:id="rId3"/>
    <p:sldLayoutId id="2147483681" r:id="rId4"/>
    <p:sldLayoutId id="2147483682" r:id="rId5"/>
    <p:sldLayoutId id="2147483683" r:id="rId6"/>
    <p:sldLayoutId id="2147483684" r:id="rId7"/>
    <p:sldLayoutId id="2147483678" r:id="rId8"/>
    <p:sldLayoutId id="2147483686" r:id="rId9"/>
    <p:sldLayoutId id="2147483679" r:id="rId10"/>
    <p:sldLayoutId id="2147483680" r:id="rId11"/>
  </p:sldLayoutIdLst>
  <p:hf hdr="0" dt="0"/>
  <p:txStyles>
    <p:titleStyle>
      <a:lvl1pPr algn="l" defTabSz="91443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tx1"/>
          </a:solidFill>
          <a:latin typeface="Montserrat" pitchFamily="2" charset="0"/>
          <a:ea typeface="+mj-ea"/>
          <a:cs typeface="+mj-cs"/>
        </a:defRPr>
      </a:lvl1pPr>
    </p:titleStyle>
    <p:bodyStyle>
      <a:lvl1pPr marL="360012" indent="-360012" algn="l" defTabSz="91443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b="0" kern="1200">
          <a:solidFill>
            <a:schemeClr val="tx1"/>
          </a:solidFill>
          <a:latin typeface="Montserrat" pitchFamily="2" charset="0"/>
          <a:ea typeface="+mn-ea"/>
          <a:cs typeface="+mn-cs"/>
        </a:defRPr>
      </a:lvl1pPr>
      <a:lvl2pPr marL="800127" indent="-360012" algn="l" defTabSz="91443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2pPr>
      <a:lvl3pPr marL="1257342" indent="-360012" algn="l" defTabSz="91443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Montserrat" pitchFamily="2" charset="0"/>
          <a:ea typeface="+mn-ea"/>
          <a:cs typeface="+mn-cs"/>
        </a:defRPr>
      </a:lvl3pPr>
      <a:lvl4pPr marL="1657405" indent="-288010" algn="l" defTabSz="91443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4pPr>
      <a:lvl5pPr marL="1828861" indent="0" algn="l" defTabSz="91443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Montserrat" pitchFamily="2" charset="0"/>
          <a:ea typeface="+mn-ea"/>
          <a:cs typeface="+mn-cs"/>
        </a:defRPr>
      </a:lvl5pPr>
      <a:lvl6pPr marL="2286077" indent="0" algn="l" defTabSz="91443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6pPr>
      <a:lvl7pPr marL="2971899" indent="-228608" algn="l" defTabSz="91443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14" indent="-228608" algn="l" defTabSz="91443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30" indent="-228608" algn="l" defTabSz="91443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6" algn="l" defTabSz="914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30" algn="l" defTabSz="914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45" algn="l" defTabSz="914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61" algn="l" defTabSz="914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77" algn="l" defTabSz="914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91" algn="l" defTabSz="914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07" algn="l" defTabSz="914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22" algn="l" defTabSz="91443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13E731E5-5266-D4FA-067A-76550B4B40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CH"/>
              <a:t>Sport-verein-t in meiner Sportorganisation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D04FD86-8085-49C4-D53A-2ADE096A166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A3D8321-35C3-AFFD-9884-34B5CA3752B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68977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3590E9EA-EABF-D6DD-66BF-118E96AD43F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692277" y="4357688"/>
            <a:ext cx="17992261" cy="5400000"/>
          </a:xfrm>
        </p:spPr>
        <p:txBody>
          <a:bodyPr>
            <a:normAutofit/>
          </a:bodyPr>
          <a:lstStyle/>
          <a:p>
            <a:r>
              <a:rPr lang="de-CH"/>
              <a:t>Klare und starke Vereinsstrukturen</a:t>
            </a:r>
          </a:p>
          <a:p>
            <a:endParaRPr lang="de-CH"/>
          </a:p>
          <a:p>
            <a:r>
              <a:rPr lang="de-CH"/>
              <a:t>Hohe Wertschätzung von ehrenamtlicher Arbeit</a:t>
            </a:r>
          </a:p>
          <a:p>
            <a:endParaRPr lang="de-CH"/>
          </a:p>
          <a:p>
            <a:r>
              <a:rPr lang="de-CH"/>
              <a:t>Sensibilisierung für Gewalt-, Konflikt- und Suchtprävention (inkl. Krisenmanagement)</a:t>
            </a:r>
          </a:p>
          <a:p>
            <a:endParaRPr lang="de-CH"/>
          </a:p>
          <a:p>
            <a:r>
              <a:rPr lang="de-CH"/>
              <a:t>Bewusstsein für die soziale und gesellschaftliche Verantwortung</a:t>
            </a:r>
          </a:p>
          <a:p>
            <a:endParaRPr lang="de-CH"/>
          </a:p>
          <a:p>
            <a:r>
              <a:rPr lang="de-CH"/>
              <a:t>Nachhaltiger Umgang mit der Umwelt</a:t>
            </a:r>
          </a:p>
          <a:p>
            <a:endParaRPr lang="de-CH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D2B7354-45F4-511A-DDF1-690D3B56B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/>
              <a:t>Ziel und Nutzen für unsere Organisation</a:t>
            </a:r>
          </a:p>
        </p:txBody>
      </p:sp>
    </p:spTree>
    <p:extLst>
      <p:ext uri="{BB962C8B-B14F-4D97-AF65-F5344CB8AC3E}">
        <p14:creationId xmlns:p14="http://schemas.microsoft.com/office/powerpoint/2010/main" val="411486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3">
            <a:extLst>
              <a:ext uri="{FF2B5EF4-FFF2-40B4-BE49-F238E27FC236}">
                <a16:creationId xmlns:a16="http://schemas.microsoft.com/office/drawing/2014/main" id="{7F47BFDF-8BD7-CBF0-AC3A-F524AF47D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 dirty="0"/>
              <a:t>Kernthemen</a:t>
            </a:r>
          </a:p>
        </p:txBody>
      </p:sp>
      <p:sp>
        <p:nvSpPr>
          <p:cNvPr id="14" name="Textplatzhalter 13">
            <a:extLst>
              <a:ext uri="{FF2B5EF4-FFF2-40B4-BE49-F238E27FC236}">
                <a16:creationId xmlns:a16="http://schemas.microsoft.com/office/drawing/2014/main" id="{D5033BDA-8BDC-B62A-7CA7-99E1E902F375}"/>
              </a:ext>
            </a:extLst>
          </p:cNvPr>
          <p:cNvSpPr txBox="1">
            <a:spLocks/>
          </p:cNvSpPr>
          <p:nvPr/>
        </p:nvSpPr>
        <p:spPr>
          <a:xfrm>
            <a:off x="7512168" y="1550350"/>
            <a:ext cx="7635054" cy="171738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60000" indent="-36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800100" indent="-36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1257300" indent="-36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65735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CH" sz="3200" b="1" dirty="0"/>
              <a:t>Ehrenamt</a:t>
            </a:r>
          </a:p>
          <a:p>
            <a:r>
              <a:rPr lang="de-CH" sz="2800" dirty="0"/>
              <a:t>Wertschätzung des Ehrenamtes</a:t>
            </a:r>
          </a:p>
          <a:p>
            <a:r>
              <a:rPr lang="de-CH" sz="2800" dirty="0"/>
              <a:t>Förderung der Aus- und Weiterbildung</a:t>
            </a:r>
          </a:p>
        </p:txBody>
      </p:sp>
      <p:sp>
        <p:nvSpPr>
          <p:cNvPr id="15" name="Textplatzhalter 13">
            <a:extLst>
              <a:ext uri="{FF2B5EF4-FFF2-40B4-BE49-F238E27FC236}">
                <a16:creationId xmlns:a16="http://schemas.microsoft.com/office/drawing/2014/main" id="{54676B51-6214-6F56-CAAE-CD29DD4A1C2E}"/>
              </a:ext>
            </a:extLst>
          </p:cNvPr>
          <p:cNvSpPr txBox="1">
            <a:spLocks/>
          </p:cNvSpPr>
          <p:nvPr/>
        </p:nvSpPr>
        <p:spPr>
          <a:xfrm>
            <a:off x="12108215" y="4016741"/>
            <a:ext cx="7710324" cy="33486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60000" indent="-36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800100" indent="-36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1257300" indent="-36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65735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CH" sz="3200" b="1" dirty="0"/>
              <a:t>Gewalt-, Konflikt-, Suchtprävention</a:t>
            </a:r>
          </a:p>
          <a:p>
            <a:r>
              <a:rPr lang="de-CH" sz="2800" dirty="0"/>
              <a:t>Vereinseigenes Krisenmanagement</a:t>
            </a:r>
          </a:p>
          <a:p>
            <a:r>
              <a:rPr lang="de-CH" sz="2800" dirty="0"/>
              <a:t>Präventionsmassnahmen</a:t>
            </a:r>
          </a:p>
          <a:p>
            <a:r>
              <a:rPr lang="de-CH" sz="2800" dirty="0"/>
              <a:t>Sensibilisierung der Mitglieder</a:t>
            </a:r>
          </a:p>
        </p:txBody>
      </p:sp>
      <p:sp>
        <p:nvSpPr>
          <p:cNvPr id="16" name="Textplatzhalter 13">
            <a:extLst>
              <a:ext uri="{FF2B5EF4-FFF2-40B4-BE49-F238E27FC236}">
                <a16:creationId xmlns:a16="http://schemas.microsoft.com/office/drawing/2014/main" id="{3DC33CBB-D829-A8E3-87B5-BD54CD7E0A6D}"/>
              </a:ext>
            </a:extLst>
          </p:cNvPr>
          <p:cNvSpPr txBox="1">
            <a:spLocks/>
          </p:cNvSpPr>
          <p:nvPr/>
        </p:nvSpPr>
        <p:spPr>
          <a:xfrm>
            <a:off x="13046349" y="6955054"/>
            <a:ext cx="6305366" cy="19416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0000" indent="-36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800100" indent="-36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1257300" indent="-36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65735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CH" sz="3200" b="1" dirty="0"/>
              <a:t>Umwelt (Nachhaltigkeit)</a:t>
            </a:r>
          </a:p>
          <a:p>
            <a:r>
              <a:rPr lang="de-CH" sz="2800" dirty="0"/>
              <a:t>Umweltgerechtes Verhalten</a:t>
            </a:r>
          </a:p>
          <a:p>
            <a:r>
              <a:rPr lang="de-CH" sz="2800" dirty="0"/>
              <a:t>Umweltkonzept</a:t>
            </a:r>
          </a:p>
          <a:p>
            <a:pPr marL="440100" lvl="1" indent="0">
              <a:buFont typeface="Arial" panose="020B0604020202020204" pitchFamily="34" charset="0"/>
              <a:buNone/>
            </a:pPr>
            <a:endParaRPr lang="de-CH" sz="3200" dirty="0"/>
          </a:p>
        </p:txBody>
      </p:sp>
      <p:sp>
        <p:nvSpPr>
          <p:cNvPr id="17" name="Textplatzhalter 13">
            <a:extLst>
              <a:ext uri="{FF2B5EF4-FFF2-40B4-BE49-F238E27FC236}">
                <a16:creationId xmlns:a16="http://schemas.microsoft.com/office/drawing/2014/main" id="{9CD2404E-1975-4811-EDF1-1EEB0D73F11D}"/>
              </a:ext>
            </a:extLst>
          </p:cNvPr>
          <p:cNvSpPr txBox="1">
            <a:spLocks/>
          </p:cNvSpPr>
          <p:nvPr/>
        </p:nvSpPr>
        <p:spPr>
          <a:xfrm>
            <a:off x="1692275" y="7925873"/>
            <a:ext cx="10674611" cy="27358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60000" indent="-36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800100" indent="-36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1257300" indent="-36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65735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CH" sz="3200" b="1" dirty="0"/>
              <a:t>Soziale und gesellschaftliche Verantwortung</a:t>
            </a:r>
          </a:p>
          <a:p>
            <a:r>
              <a:rPr lang="de-CH" sz="2800" dirty="0"/>
              <a:t>Engagement für soziale Themen und das Gemeinwohl</a:t>
            </a:r>
            <a:br>
              <a:rPr lang="de-CH" sz="2800" dirty="0"/>
            </a:br>
            <a:r>
              <a:rPr lang="de-CH" sz="2800" dirty="0"/>
              <a:t>(z.B. Inklusionsteams/Inklusionssporttage, Integration, solidarische Unterstützung Nachbarvereine, Organisation von Veranstaltungen, Umwelteinsätze)</a:t>
            </a:r>
          </a:p>
        </p:txBody>
      </p:sp>
      <p:sp>
        <p:nvSpPr>
          <p:cNvPr id="19" name="Textplatzhalter 13">
            <a:extLst>
              <a:ext uri="{FF2B5EF4-FFF2-40B4-BE49-F238E27FC236}">
                <a16:creationId xmlns:a16="http://schemas.microsoft.com/office/drawing/2014/main" id="{96402CE4-35E7-0E71-4C4E-F4FF937E0D07}"/>
              </a:ext>
            </a:extLst>
          </p:cNvPr>
          <p:cNvSpPr txBox="1">
            <a:spLocks/>
          </p:cNvSpPr>
          <p:nvPr/>
        </p:nvSpPr>
        <p:spPr>
          <a:xfrm>
            <a:off x="1692275" y="4587200"/>
            <a:ext cx="5140430" cy="31779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60000" indent="-3600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1pPr>
            <a:lvl2pPr marL="800100" indent="-36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2pPr>
            <a:lvl3pPr marL="1257300" indent="-360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3pPr>
            <a:lvl4pPr marL="1657350" indent="-2880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Montserrat" pitchFamily="2" charset="0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CH" sz="3200" b="1" dirty="0"/>
              <a:t>Organisation</a:t>
            </a:r>
          </a:p>
          <a:p>
            <a:r>
              <a:rPr lang="de-CH" sz="2800" dirty="0"/>
              <a:t>Leitbild + Statuten</a:t>
            </a:r>
          </a:p>
          <a:p>
            <a:r>
              <a:rPr lang="de-CH" sz="2800" dirty="0"/>
              <a:t>Organigramm</a:t>
            </a:r>
          </a:p>
          <a:p>
            <a:r>
              <a:rPr lang="de-CH" sz="2800" dirty="0"/>
              <a:t>Funktionsbeschriebe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576C48DE-D3DF-2E72-1919-CB323F1BE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5787" y="896055"/>
            <a:ext cx="4585651" cy="1609150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A61A6501-838B-949C-BE03-19925E2EFA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2168" y="3536859"/>
            <a:ext cx="3599688" cy="359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531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B83969A-063B-6E88-F57A-AA14EBFB98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/>
              <a:t>z.B.</a:t>
            </a:r>
          </a:p>
          <a:p>
            <a:r>
              <a:rPr lang="de-CH"/>
              <a:t>Organisationsstruktur überarbeitet</a:t>
            </a:r>
          </a:p>
          <a:p>
            <a:r>
              <a:rPr lang="de-CH"/>
              <a:t>Ehrenamtskartei erarbeitet</a:t>
            </a:r>
          </a:p>
          <a:p>
            <a:r>
              <a:rPr lang="de-CH"/>
              <a:t>Mitgliederanlass inkl. Partner/Eltern, Elternanlässe</a:t>
            </a:r>
          </a:p>
          <a:p>
            <a:r>
              <a:rPr lang="de-CH"/>
              <a:t>Präventionsmassnahmen im Juniorencamp</a:t>
            </a:r>
          </a:p>
          <a:p>
            <a:r>
              <a:rPr lang="de-CH"/>
              <a:t>Vernetzung mit anderen Vereinen</a:t>
            </a:r>
          </a:p>
          <a:p>
            <a:endParaRPr lang="de-CH"/>
          </a:p>
          <a:p>
            <a:endParaRPr lang="de-CH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3C6CAF3-FFC4-0586-2D84-C3C076D5FE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/>
              <a:t>Aktionen unserer Organisation im vergangenen Jahr</a:t>
            </a:r>
          </a:p>
        </p:txBody>
      </p:sp>
    </p:spTree>
    <p:extLst>
      <p:ext uri="{BB962C8B-B14F-4D97-AF65-F5344CB8AC3E}">
        <p14:creationId xmlns:p14="http://schemas.microsoft.com/office/powerpoint/2010/main" val="3480820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61BE58B-B309-1C82-FA4F-D14ACF147F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/>
              <a:t>Verantwortliche Person in unserer Sportorganisation</a:t>
            </a:r>
          </a:p>
          <a:p>
            <a:r>
              <a:rPr lang="de-CH" err="1"/>
              <a:t>Xxxx</a:t>
            </a:r>
            <a:endParaRPr lang="de-CH"/>
          </a:p>
          <a:p>
            <a:endParaRPr lang="de-CH"/>
          </a:p>
          <a:p>
            <a:pPr marL="0" indent="0">
              <a:buNone/>
            </a:pPr>
            <a:r>
              <a:rPr lang="de-CH"/>
              <a:t>Webseite unserer Sportorganisation, Rubrik Sport-verein-t</a:t>
            </a:r>
          </a:p>
          <a:p>
            <a:r>
              <a:rPr lang="de-CH"/>
              <a:t>Link</a:t>
            </a:r>
          </a:p>
          <a:p>
            <a:endParaRPr lang="de-CH"/>
          </a:p>
          <a:p>
            <a:pPr marL="0" indent="0">
              <a:buNone/>
            </a:pPr>
            <a:r>
              <a:rPr lang="de-CH"/>
              <a:t>IG Sport SG</a:t>
            </a:r>
          </a:p>
          <a:p>
            <a:r>
              <a:rPr lang="de-CH"/>
              <a:t>www.igsportsg.ch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48AFA0A-33B8-346C-BC79-EF6A32800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CH"/>
              <a:t>Informationen zu Sport-verein-t</a:t>
            </a:r>
          </a:p>
        </p:txBody>
      </p:sp>
    </p:spTree>
    <p:extLst>
      <p:ext uri="{BB962C8B-B14F-4D97-AF65-F5344CB8AC3E}">
        <p14:creationId xmlns:p14="http://schemas.microsoft.com/office/powerpoint/2010/main" val="1740176844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-Design 2013–2022">
  <a:themeElements>
    <a:clrScheme name="Office-Design 2013–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Design 2013–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Design 2013–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G Sport S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548871-9eec-485d-bdab-47e6c5156d92">
      <Terms xmlns="http://schemas.microsoft.com/office/infopath/2007/PartnerControls"/>
    </lcf76f155ced4ddcb4097134ff3c332f>
    <TaxCatchAll xmlns="6497f5cc-8887-4aeb-a8a7-8eee199a558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3C4493A08605394997B79EB7BCC1AB39" ma:contentTypeVersion="13" ma:contentTypeDescription="Ein neues Dokument erstellen." ma:contentTypeScope="" ma:versionID="7275499c04b9f05210776dae943f1847">
  <xsd:schema xmlns:xsd="http://www.w3.org/2001/XMLSchema" xmlns:xs="http://www.w3.org/2001/XMLSchema" xmlns:p="http://schemas.microsoft.com/office/2006/metadata/properties" xmlns:ns2="75548871-9eec-485d-bdab-47e6c5156d92" xmlns:ns3="6497f5cc-8887-4aeb-a8a7-8eee199a5581" targetNamespace="http://schemas.microsoft.com/office/2006/metadata/properties" ma:root="true" ma:fieldsID="8bb1277081e04a99023f483bc6189b6b" ns2:_="" ns3:_="">
    <xsd:import namespace="75548871-9eec-485d-bdab-47e6c5156d92"/>
    <xsd:import namespace="6497f5cc-8887-4aeb-a8a7-8eee199a55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548871-9eec-485d-bdab-47e6c5156d9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e6736acf-dfa8-4435-9133-dfbb088f3e4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97f5cc-8887-4aeb-a8a7-8eee199a558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7f13bb5-9ca1-4a60-ad08-2086179e7b51}" ma:internalName="TaxCatchAll" ma:showField="CatchAllData" ma:web="6497f5cc-8887-4aeb-a8a7-8eee199a55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227E05E-18E6-4DC7-8157-D7C4AF373E9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4C71F13-36AC-4647-82F5-EA3939A88F4B}">
  <ds:schemaRefs>
    <ds:schemaRef ds:uri="281639e4-94b9-46be-b5ac-bda0243d725d"/>
    <ds:schemaRef ds:uri="495a9edd-c24c-410b-a94e-e41f1231d034"/>
    <ds:schemaRef ds:uri="http://schemas.microsoft.com/office/2006/metadata/properties"/>
    <ds:schemaRef ds:uri="http://schemas.microsoft.com/office/infopath/2007/PartnerControls"/>
    <ds:schemaRef ds:uri="75548871-9eec-485d-bdab-47e6c5156d92"/>
    <ds:schemaRef ds:uri="6497f5cc-8887-4aeb-a8a7-8eee199a5581"/>
  </ds:schemaRefs>
</ds:datastoreItem>
</file>

<file path=customXml/itemProps3.xml><?xml version="1.0" encoding="utf-8"?>
<ds:datastoreItem xmlns:ds="http://schemas.openxmlformats.org/officeDocument/2006/customXml" ds:itemID="{8CEC10EB-5AB9-4442-81A3-DDEAB8AB1DF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548871-9eec-485d-bdab-47e6c5156d92"/>
    <ds:schemaRef ds:uri="6497f5cc-8887-4aeb-a8a7-8eee199a558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172</Words>
  <Application>Microsoft Office PowerPoint</Application>
  <PresentationFormat>Benutzerdefiniert</PresentationFormat>
  <Paragraphs>46</Paragraphs>
  <Slides>5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Montserrat</vt:lpstr>
      <vt:lpstr>1_Office-Design 2013–2022</vt:lpstr>
      <vt:lpstr>IG Sport SG</vt:lpstr>
      <vt:lpstr>PowerPoint-Präsentation</vt:lpstr>
      <vt:lpstr>Ziel und Nutzen für unsere Organisation</vt:lpstr>
      <vt:lpstr>Kernthemen</vt:lpstr>
      <vt:lpstr>Aktionen unserer Organisation im vergangenen Jahr</vt:lpstr>
      <vt:lpstr>Informationen zu Sport-verein-t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Microsoft Office User</dc:creator>
  <cp:lastModifiedBy>Peter Marco IG Sport SG</cp:lastModifiedBy>
  <cp:revision>1</cp:revision>
  <dcterms:created xsi:type="dcterms:W3CDTF">2023-01-05T13:42:15Z</dcterms:created>
  <dcterms:modified xsi:type="dcterms:W3CDTF">2026-05-29T10:03:09Z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460a724-32c8-4605-80e1-b03531f28ad9_Enabled">
    <vt:lpwstr>True</vt:lpwstr>
  </property>
  <property fmtid="{D5CDD505-2E9C-101B-9397-08002B2CF9AE}" pid="3" name="MSIP_Label_d460a724-32c8-4605-80e1-b03531f28ad9_SiteId">
    <vt:lpwstr>9cada478-1b84-4f69-a38a-79dfbc4ee5c8</vt:lpwstr>
  </property>
  <property fmtid="{D5CDD505-2E9C-101B-9397-08002B2CF9AE}" pid="4" name="MSIP_Label_d460a724-32c8-4605-80e1-b03531f28ad9_SetDate">
    <vt:lpwstr>2025-06-07T11:15:46Z</vt:lpwstr>
  </property>
  <property fmtid="{D5CDD505-2E9C-101B-9397-08002B2CF9AE}" pid="5" name="MSIP_Label_d460a724-32c8-4605-80e1-b03531f28ad9_Name">
    <vt:lpwstr>Vertraulich</vt:lpwstr>
  </property>
  <property fmtid="{D5CDD505-2E9C-101B-9397-08002B2CF9AE}" pid="6" name="MSIP_Label_d460a724-32c8-4605-80e1-b03531f28ad9_ActionId">
    <vt:lpwstr>cd502ae7-3e5f-496b-9995-0db9b5366c82</vt:lpwstr>
  </property>
  <property fmtid="{D5CDD505-2E9C-101B-9397-08002B2CF9AE}" pid="7" name="MSIP_Label_d460a724-32c8-4605-80e1-b03531f28ad9_Removed">
    <vt:lpwstr>False</vt:lpwstr>
  </property>
  <property fmtid="{D5CDD505-2E9C-101B-9397-08002B2CF9AE}" pid="8" name="MSIP_Label_d460a724-32c8-4605-80e1-b03531f28ad9_Extended_MSFT_Method">
    <vt:lpwstr>Standard</vt:lpwstr>
  </property>
  <property fmtid="{D5CDD505-2E9C-101B-9397-08002B2CF9AE}" pid="9" name="Sensitivity">
    <vt:lpwstr>Vertraulich</vt:lpwstr>
  </property>
  <property fmtid="{D5CDD505-2E9C-101B-9397-08002B2CF9AE}" pid="10" name="MediaServiceImageTags">
    <vt:lpwstr/>
  </property>
  <property fmtid="{D5CDD505-2E9C-101B-9397-08002B2CF9AE}" pid="11" name="ContentTypeId">
    <vt:lpwstr>0x0101003C4493A08605394997B79EB7BCC1AB39</vt:lpwstr>
  </property>
</Properties>
</file>