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CA"/>
    <a:srgbClr val="E9F4EC"/>
    <a:srgbClr val="FB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8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ier Rafael" userId="1d68ea17-f7dc-46d5-b9ee-3492acff2cdb" providerId="ADAL" clId="{CECBF7E2-233D-48FC-B18A-98A5AE17BB85}"/>
    <pc:docChg chg="undo custSel addSld delSld modSld">
      <pc:chgData name="Meier Rafael" userId="1d68ea17-f7dc-46d5-b9ee-3492acff2cdb" providerId="ADAL" clId="{CECBF7E2-233D-48FC-B18A-98A5AE17BB85}" dt="2022-02-10T10:25:24.700" v="697" actId="729"/>
      <pc:docMkLst>
        <pc:docMk/>
      </pc:docMkLst>
      <pc:sldChg chg="del">
        <pc:chgData name="Meier Rafael" userId="1d68ea17-f7dc-46d5-b9ee-3492acff2cdb" providerId="ADAL" clId="{CECBF7E2-233D-48FC-B18A-98A5AE17BB85}" dt="2022-02-10T10:25:09.934" v="696" actId="47"/>
        <pc:sldMkLst>
          <pc:docMk/>
          <pc:sldMk cId="4056024690" sldId="256"/>
        </pc:sldMkLst>
      </pc:sldChg>
      <pc:sldChg chg="del">
        <pc:chgData name="Meier Rafael" userId="1d68ea17-f7dc-46d5-b9ee-3492acff2cdb" providerId="ADAL" clId="{CECBF7E2-233D-48FC-B18A-98A5AE17BB85}" dt="2022-02-10T10:24:56.344" v="695" actId="47"/>
        <pc:sldMkLst>
          <pc:docMk/>
          <pc:sldMk cId="1762199060" sldId="257"/>
        </pc:sldMkLst>
      </pc:sldChg>
      <pc:sldChg chg="addSp delSp modSp mod">
        <pc:chgData name="Meier Rafael" userId="1d68ea17-f7dc-46d5-b9ee-3492acff2cdb" providerId="ADAL" clId="{CECBF7E2-233D-48FC-B18A-98A5AE17BB85}" dt="2022-02-10T10:23:57.114" v="681" actId="164"/>
        <pc:sldMkLst>
          <pc:docMk/>
          <pc:sldMk cId="2526899878" sldId="258"/>
        </pc:sldMkLst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2" creationId="{157D8418-479A-433A-BB87-416C84D28EDD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" creationId="{4C278A6C-B835-4412-85E8-3ED41D4DD5BD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4" creationId="{D57D6DF0-5A39-44B9-9510-613CC9C3534B}"/>
          </ac:spMkLst>
        </pc:spChg>
        <pc:spChg chg="del mod topLvl">
          <ac:chgData name="Meier Rafael" userId="1d68ea17-f7dc-46d5-b9ee-3492acff2cdb" providerId="ADAL" clId="{CECBF7E2-233D-48FC-B18A-98A5AE17BB85}" dt="2022-02-10T10:23:17.469" v="667" actId="478"/>
          <ac:spMkLst>
            <pc:docMk/>
            <pc:sldMk cId="2526899878" sldId="258"/>
            <ac:spMk id="5" creationId="{E17FAFF0-B5DD-42C4-8B59-F2BA4F208CA4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26" creationId="{26DEC02D-5FAC-4040-A9A4-E732CB2093CF}"/>
          </ac:spMkLst>
        </pc:spChg>
        <pc:spChg chg="mod or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27" creationId="{F023C07E-791F-48FE-8317-08BAEB51F090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28" creationId="{A55291F9-AACD-40A7-8CA4-C7597723FCE0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29" creationId="{5D033BCF-CDE5-4B4D-8E1B-A2056F102A01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0" creationId="{72D56B15-1EF3-42F1-A8B0-2666E6F209FC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1" creationId="{E25C8E98-8644-4A03-BA01-BB5B91A29D4F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2" creationId="{A317AB3C-AC23-441C-BDFA-750B2CF6D7E4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3" creationId="{35D472D8-A20F-4C5D-ACCE-8A505AF03A00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4" creationId="{1DE7E253-250D-441E-A9D3-AF24F2D6D1B7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5" creationId="{DC6FA2F6-D217-4822-90CB-99BFD9B89FE6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6" creationId="{FC0F61C6-793C-48EB-A607-EEC2428E5F67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7" creationId="{CB328042-564B-4D99-8AA9-A84F14BBFB59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8" creationId="{6035C4BC-FDEB-4534-A621-AB476CA342B0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39" creationId="{351BE519-DB7B-4857-90A9-0BBF921D310F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40" creationId="{71F1FA60-6F64-42D4-8395-8BABB3DB7D21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41" creationId="{82344F0C-2165-4643-BC1F-052317AA7E50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78" creationId="{21C1CDF3-4AAB-49F8-939B-E26D181EC531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79" creationId="{7B93A2D4-8C93-4DB1-8F50-E9500923C494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80" creationId="{56FAF976-11F2-4B0C-9A37-2B4E3E3F7070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81" creationId="{09B66B95-A79D-431F-A79C-BBB510389918}"/>
          </ac:spMkLst>
        </pc:spChg>
        <pc:spChg chg="mod">
          <ac:chgData name="Meier Rafael" userId="1d68ea17-f7dc-46d5-b9ee-3492acff2cdb" providerId="ADAL" clId="{CECBF7E2-233D-48FC-B18A-98A5AE17BB85}" dt="2022-02-10T10:22:48.178" v="663" actId="165"/>
          <ac:spMkLst>
            <pc:docMk/>
            <pc:sldMk cId="2526899878" sldId="258"/>
            <ac:spMk id="82" creationId="{9A780B68-84E3-4623-A719-683514D681F1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83" creationId="{A5600BAE-9D00-49A5-8D76-F45A0B22F7CB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85" creationId="{6A5F6590-AE3F-4C1A-8422-89E227EC6BEF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86" creationId="{DEBDF984-B2BB-4845-8CA7-97AB585FF3C0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87" creationId="{1DF0CA97-4B0B-4256-9A36-B35120639B3B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88" creationId="{A58ACB6B-B22E-447B-9808-DD9FEC932BFE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89" creationId="{59A88106-DA0A-4C93-98B5-609323553F13}"/>
          </ac:spMkLst>
        </pc:spChg>
        <pc:spChg chg="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90" creationId="{53D519AF-16F1-43B0-BDE4-6F12A7A17745}"/>
          </ac:spMkLst>
        </pc:spChg>
        <pc:spChg chg="add mod topLvl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108" creationId="{E463ECCF-60D9-4F16-9ED7-5DB5EAA6B420}"/>
          </ac:spMkLst>
        </pc:spChg>
        <pc:spChg chg="add del mod">
          <ac:chgData name="Meier Rafael" userId="1d68ea17-f7dc-46d5-b9ee-3492acff2cdb" providerId="ADAL" clId="{CECBF7E2-233D-48FC-B18A-98A5AE17BB85}" dt="2022-02-10T10:23:14.982" v="666" actId="21"/>
          <ac:spMkLst>
            <pc:docMk/>
            <pc:sldMk cId="2526899878" sldId="258"/>
            <ac:spMk id="114" creationId="{F3800608-4BBC-43AE-9A68-60C933BE8E8A}"/>
          </ac:spMkLst>
        </pc:spChg>
        <pc:spChg chg="add mod">
          <ac:chgData name="Meier Rafael" userId="1d68ea17-f7dc-46d5-b9ee-3492acff2cdb" providerId="ADAL" clId="{CECBF7E2-233D-48FC-B18A-98A5AE17BB85}" dt="2022-02-10T10:23:57.114" v="681" actId="164"/>
          <ac:spMkLst>
            <pc:docMk/>
            <pc:sldMk cId="2526899878" sldId="258"/>
            <ac:spMk id="115" creationId="{8C5CC134-875F-4372-837D-67FFC69833C1}"/>
          </ac:spMkLst>
        </pc:spChg>
        <pc:grpChg chg="mod topLvl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6" creationId="{2CA85655-F1BD-4072-8DC1-000ED7BCD842}"/>
          </ac:grpSpMkLst>
        </pc:grpChg>
        <pc:grpChg chg="mod topLvl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7" creationId="{445F3C28-B0EA-4F2D-A0EB-3E1B965E60C4}"/>
          </ac:grpSpMkLst>
        </pc:grpChg>
        <pc:grpChg chg="mod topLvl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61" creationId="{1AF0A483-43A0-442A-8BA6-AB1714E25729}"/>
          </ac:grpSpMkLst>
        </pc:grpChg>
        <pc:grpChg chg="mod topLvl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62" creationId="{713CE115-E70D-4FD1-A464-9FA90DC3EBAE}"/>
          </ac:grpSpMkLst>
        </pc:grpChg>
        <pc:grpChg chg="mod topLvl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76" creationId="{0B148131-F465-428B-8E7F-FF5639269F5A}"/>
          </ac:grpSpMkLst>
        </pc:grpChg>
        <pc:grpChg chg="mod topLvl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77" creationId="{6EE23816-DEFB-4645-90F2-FF9D086BB60B}"/>
          </ac:grpSpMkLst>
        </pc:grpChg>
        <pc:grpChg chg="add del mod">
          <ac:chgData name="Meier Rafael" userId="1d68ea17-f7dc-46d5-b9ee-3492acff2cdb" providerId="ADAL" clId="{CECBF7E2-233D-48FC-B18A-98A5AE17BB85}" dt="2022-02-10T10:22:48.178" v="663" actId="165"/>
          <ac:grpSpMkLst>
            <pc:docMk/>
            <pc:sldMk cId="2526899878" sldId="258"/>
            <ac:grpSpMk id="113" creationId="{6E217A9E-CDCB-4C62-BCE4-6E1B14B8C845}"/>
          </ac:grpSpMkLst>
        </pc:grpChg>
        <pc:grpChg chg="add mod">
          <ac:chgData name="Meier Rafael" userId="1d68ea17-f7dc-46d5-b9ee-3492acff2cdb" providerId="ADAL" clId="{CECBF7E2-233D-48FC-B18A-98A5AE17BB85}" dt="2022-02-10T10:23:57.114" v="681" actId="164"/>
          <ac:grpSpMkLst>
            <pc:docMk/>
            <pc:sldMk cId="2526899878" sldId="258"/>
            <ac:grpSpMk id="116" creationId="{651F5DF9-109E-4E4A-A612-7B20BCFD4C04}"/>
          </ac:grpSpMkLst>
        </pc:grpChg>
        <pc:picChg chg="mod topLvl">
          <ac:chgData name="Meier Rafael" userId="1d68ea17-f7dc-46d5-b9ee-3492acff2cdb" providerId="ADAL" clId="{CECBF7E2-233D-48FC-B18A-98A5AE17BB85}" dt="2022-02-10T10:23:57.114" v="681" actId="164"/>
          <ac:picMkLst>
            <pc:docMk/>
            <pc:sldMk cId="2526899878" sldId="258"/>
            <ac:picMk id="8" creationId="{E5D7661D-CCBD-4E39-9179-52D32EC9AF85}"/>
          </ac:picMkLst>
        </pc:picChg>
        <pc:cxnChg chg="mod">
          <ac:chgData name="Meier Rafael" userId="1d68ea17-f7dc-46d5-b9ee-3492acff2cdb" providerId="ADAL" clId="{CECBF7E2-233D-48FC-B18A-98A5AE17BB85}" dt="2022-02-10T10:23:37.763" v="680" actId="1035"/>
          <ac:cxnSpMkLst>
            <pc:docMk/>
            <pc:sldMk cId="2526899878" sldId="258"/>
            <ac:cxnSpMk id="11" creationId="{0279745D-B943-4D1E-AA9E-9E65620FD31D}"/>
          </ac:cxnSpMkLst>
        </pc:cxnChg>
        <pc:cxnChg chg="mod">
          <ac:chgData name="Meier Rafael" userId="1d68ea17-f7dc-46d5-b9ee-3492acff2cdb" providerId="ADAL" clId="{CECBF7E2-233D-48FC-B18A-98A5AE17BB85}" dt="2022-02-10T10:23:37.763" v="680" actId="1035"/>
          <ac:cxnSpMkLst>
            <pc:docMk/>
            <pc:sldMk cId="2526899878" sldId="258"/>
            <ac:cxnSpMk id="44" creationId="{2AE11552-5F72-4F3E-A803-132AD3FF2CB7}"/>
          </ac:cxnSpMkLst>
        </pc:cxnChg>
        <pc:cxnChg chg="mod">
          <ac:chgData name="Meier Rafael" userId="1d68ea17-f7dc-46d5-b9ee-3492acff2cdb" providerId="ADAL" clId="{CECBF7E2-233D-48FC-B18A-98A5AE17BB85}" dt="2022-02-10T10:23:37.763" v="680" actId="1035"/>
          <ac:cxnSpMkLst>
            <pc:docMk/>
            <pc:sldMk cId="2526899878" sldId="258"/>
            <ac:cxnSpMk id="50" creationId="{2FA500CF-9615-4CA3-97A7-8D67E0B482C1}"/>
          </ac:cxnSpMkLst>
        </pc:cxnChg>
        <pc:cxnChg chg="mod">
          <ac:chgData name="Meier Rafael" userId="1d68ea17-f7dc-46d5-b9ee-3492acff2cdb" providerId="ADAL" clId="{CECBF7E2-233D-48FC-B18A-98A5AE17BB85}" dt="2022-02-10T10:23:37.763" v="680" actId="1035"/>
          <ac:cxnSpMkLst>
            <pc:docMk/>
            <pc:sldMk cId="2526899878" sldId="258"/>
            <ac:cxnSpMk id="53" creationId="{3C85AEE4-5F3D-47D9-B337-9AD0B2627ABA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64" creationId="{851147F9-4335-4097-86A9-EACC2E31524A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84" creationId="{8AB7CDF5-A852-446E-B605-1ACC50F5751F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91" creationId="{C59BA44A-DC54-4A78-BC27-8A101D4F165D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92" creationId="{0B3ADE72-7E4B-4D6F-9DF4-2614168A6DBF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93" creationId="{CAA328B1-1A28-4D19-A282-4ADCCBEA907D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96" creationId="{41827E29-AF17-47B0-8FA2-5AE932BEE47D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99" creationId="{BD58AAE5-1221-4C05-AE9E-F8ACDA42B621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104" creationId="{8434AF94-7ACD-4C26-A4CE-2177E4E7622B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106" creationId="{D1A57D6E-8E51-480F-AF0E-17D7737FDF65}"/>
          </ac:cxnSpMkLst>
        </pc:cxnChg>
        <pc:cxnChg chg="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107" creationId="{AA270CA3-526B-4DBF-B246-344C5E462E6F}"/>
          </ac:cxnSpMkLst>
        </pc:cxnChg>
        <pc:cxnChg chg="add mod topLvl">
          <ac:chgData name="Meier Rafael" userId="1d68ea17-f7dc-46d5-b9ee-3492acff2cdb" providerId="ADAL" clId="{CECBF7E2-233D-48FC-B18A-98A5AE17BB85}" dt="2022-02-10T10:23:57.114" v="681" actId="164"/>
          <ac:cxnSpMkLst>
            <pc:docMk/>
            <pc:sldMk cId="2526899878" sldId="258"/>
            <ac:cxnSpMk id="110" creationId="{7656A090-BE75-4D35-BBF7-51779CBE3009}"/>
          </ac:cxnSpMkLst>
        </pc:cxnChg>
      </pc:sldChg>
      <pc:sldChg chg="addSp delSp modSp add mod modShow">
        <pc:chgData name="Meier Rafael" userId="1d68ea17-f7dc-46d5-b9ee-3492acff2cdb" providerId="ADAL" clId="{CECBF7E2-233D-48FC-B18A-98A5AE17BB85}" dt="2022-02-10T10:25:24.700" v="697" actId="729"/>
        <pc:sldMkLst>
          <pc:docMk/>
          <pc:sldMk cId="1051252986" sldId="259"/>
        </pc:sldMkLst>
        <pc:spChg chg="mod">
          <ac:chgData name="Meier Rafael" userId="1d68ea17-f7dc-46d5-b9ee-3492acff2cdb" providerId="ADAL" clId="{CECBF7E2-233D-48FC-B18A-98A5AE17BB85}" dt="2022-02-10T10:19:40.534" v="644" actId="3064"/>
          <ac:spMkLst>
            <pc:docMk/>
            <pc:sldMk cId="1051252986" sldId="259"/>
            <ac:spMk id="2" creationId="{157D8418-479A-433A-BB87-416C84D28EDD}"/>
          </ac:spMkLst>
        </pc:spChg>
        <pc:spChg chg="mod">
          <ac:chgData name="Meier Rafael" userId="1d68ea17-f7dc-46d5-b9ee-3492acff2cdb" providerId="ADAL" clId="{CECBF7E2-233D-48FC-B18A-98A5AE17BB85}" dt="2022-02-10T10:19:40.534" v="644" actId="3064"/>
          <ac:spMkLst>
            <pc:docMk/>
            <pc:sldMk cId="1051252986" sldId="259"/>
            <ac:spMk id="3" creationId="{4C278A6C-B835-4412-85E8-3ED41D4DD5BD}"/>
          </ac:spMkLst>
        </pc:spChg>
        <pc:spChg chg="mod">
          <ac:chgData name="Meier Rafael" userId="1d68ea17-f7dc-46d5-b9ee-3492acff2cdb" providerId="ADAL" clId="{CECBF7E2-233D-48FC-B18A-98A5AE17BB85}" dt="2022-02-10T10:19:40.534" v="644" actId="3064"/>
          <ac:spMkLst>
            <pc:docMk/>
            <pc:sldMk cId="1051252986" sldId="259"/>
            <ac:spMk id="4" creationId="{D57D6DF0-5A39-44B9-9510-613CC9C3534B}"/>
          </ac:spMkLst>
        </pc:spChg>
        <pc:spChg chg="mod topLvl">
          <ac:chgData name="Meier Rafael" userId="1d68ea17-f7dc-46d5-b9ee-3492acff2cdb" providerId="ADAL" clId="{CECBF7E2-233D-48FC-B18A-98A5AE17BB85}" dt="2022-02-10T10:22:00.705" v="659" actId="1076"/>
          <ac:spMkLst>
            <pc:docMk/>
            <pc:sldMk cId="1051252986" sldId="259"/>
            <ac:spMk id="5" creationId="{E17FAFF0-B5DD-42C4-8B59-F2BA4F208CA4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9" creationId="{D2E13C44-EF61-4F85-86CF-B6A75F506131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26" creationId="{26DEC02D-5FAC-4040-A9A4-E732CB2093CF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27" creationId="{F023C07E-791F-48FE-8317-08BAEB51F090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28" creationId="{A55291F9-AACD-40A7-8CA4-C7597723FCE0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29" creationId="{5D033BCF-CDE5-4B4D-8E1B-A2056F102A01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30" creationId="{72D56B15-1EF3-42F1-A8B0-2666E6F209FC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31" creationId="{E25C8E98-8644-4A03-BA01-BB5B91A29D4F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32" creationId="{A317AB3C-AC23-441C-BDFA-750B2CF6D7E4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33" creationId="{35D472D8-A20F-4C5D-ACCE-8A505AF03A00}"/>
          </ac:spMkLst>
        </pc:spChg>
        <pc:spChg chg="mod">
          <ac:chgData name="Meier Rafael" userId="1d68ea17-f7dc-46d5-b9ee-3492acff2cdb" providerId="ADAL" clId="{CECBF7E2-233D-48FC-B18A-98A5AE17BB85}" dt="2022-02-10T10:20:13.171" v="645" actId="3064"/>
          <ac:spMkLst>
            <pc:docMk/>
            <pc:sldMk cId="1051252986" sldId="259"/>
            <ac:spMk id="34" creationId="{1DE7E253-250D-441E-A9D3-AF24F2D6D1B7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35" creationId="{DC6FA2F6-D217-4822-90CB-99BFD9B89FE6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36" creationId="{FC0F61C6-793C-48EB-A607-EEC2428E5F67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37" creationId="{CB328042-564B-4D99-8AA9-A84F14BBFB59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38" creationId="{6035C4BC-FDEB-4534-A621-AB476CA342B0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39" creationId="{351BE519-DB7B-4857-90A9-0BBF921D310F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40" creationId="{71F1FA60-6F64-42D4-8395-8BABB3DB7D21}"/>
          </ac:spMkLst>
        </pc:spChg>
        <pc:spChg chg="mod">
          <ac:chgData name="Meier Rafael" userId="1d68ea17-f7dc-46d5-b9ee-3492acff2cdb" providerId="ADAL" clId="{CECBF7E2-233D-48FC-B18A-98A5AE17BB85}" dt="2022-02-10T10:19:13.926" v="643" actId="165"/>
          <ac:spMkLst>
            <pc:docMk/>
            <pc:sldMk cId="1051252986" sldId="259"/>
            <ac:spMk id="41" creationId="{82344F0C-2165-4643-BC1F-052317AA7E50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59" creationId="{F86B47D4-7E79-4641-B397-D4151DA67AEE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0" creationId="{FC364B66-173E-4164-B58A-0C7F4CCEF479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3" creationId="{48AFC5E0-7CA8-4BA3-A1BC-F9709D3B063C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5" creationId="{067742BB-BAE8-47B3-B148-8C9CC466AC69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6" creationId="{99D3F25C-F6BF-4843-AA7A-649C076D877D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7" creationId="{26835516-1652-432E-8CE6-E7580C654856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8" creationId="{CEFB84D1-3EFB-40BF-B44C-19A72207A882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69" creationId="{F872042B-0A15-4605-BF6F-A6B0D302F88D}"/>
          </ac:spMkLst>
        </pc:spChg>
        <pc:spChg chg="add mod">
          <ac:chgData name="Meier Rafael" userId="1d68ea17-f7dc-46d5-b9ee-3492acff2cdb" providerId="ADAL" clId="{CECBF7E2-233D-48FC-B18A-98A5AE17BB85}" dt="2022-02-10T10:24:45.728" v="694" actId="14100"/>
          <ac:spMkLst>
            <pc:docMk/>
            <pc:sldMk cId="1051252986" sldId="259"/>
            <ac:spMk id="70" creationId="{A276B85A-F3F5-4766-A6E8-1CEE04AFC193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71" creationId="{DC16E64B-26AB-4AB9-8ABF-4103071C6D4E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72" creationId="{C1C52001-D79C-4EF3-8B6D-4154E182C2E5}"/>
          </ac:spMkLst>
        </pc:spChg>
        <pc:spChg chg="add mod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73" creationId="{3E45276D-3E33-45C2-B737-9BF7BD4EE349}"/>
          </ac:spMkLst>
        </pc:spChg>
        <pc:spChg chg="mod">
          <ac:chgData name="Meier Rafael" userId="1d68ea17-f7dc-46d5-b9ee-3492acff2cdb" providerId="ADAL" clId="{CECBF7E2-233D-48FC-B18A-98A5AE17BB85}" dt="2022-02-10T10:20:16.666" v="646" actId="3064"/>
          <ac:spMkLst>
            <pc:docMk/>
            <pc:sldMk cId="1051252986" sldId="259"/>
            <ac:spMk id="78" creationId="{21C1CDF3-4AAB-49F8-939B-E26D181EC531}"/>
          </ac:spMkLst>
        </pc:spChg>
        <pc:spChg chg="mod">
          <ac:chgData name="Meier Rafael" userId="1d68ea17-f7dc-46d5-b9ee-3492acff2cdb" providerId="ADAL" clId="{CECBF7E2-233D-48FC-B18A-98A5AE17BB85}" dt="2022-02-10T10:20:16.666" v="646" actId="3064"/>
          <ac:spMkLst>
            <pc:docMk/>
            <pc:sldMk cId="1051252986" sldId="259"/>
            <ac:spMk id="79" creationId="{7B93A2D4-8C93-4DB1-8F50-E9500923C494}"/>
          </ac:spMkLst>
        </pc:spChg>
        <pc:spChg chg="mod">
          <ac:chgData name="Meier Rafael" userId="1d68ea17-f7dc-46d5-b9ee-3492acff2cdb" providerId="ADAL" clId="{CECBF7E2-233D-48FC-B18A-98A5AE17BB85}" dt="2022-02-10T10:20:16.666" v="646" actId="3064"/>
          <ac:spMkLst>
            <pc:docMk/>
            <pc:sldMk cId="1051252986" sldId="259"/>
            <ac:spMk id="80" creationId="{56FAF976-11F2-4B0C-9A37-2B4E3E3F7070}"/>
          </ac:spMkLst>
        </pc:spChg>
        <pc:spChg chg="mod">
          <ac:chgData name="Meier Rafael" userId="1d68ea17-f7dc-46d5-b9ee-3492acff2cdb" providerId="ADAL" clId="{CECBF7E2-233D-48FC-B18A-98A5AE17BB85}" dt="2022-02-10T10:20:16.666" v="646" actId="3064"/>
          <ac:spMkLst>
            <pc:docMk/>
            <pc:sldMk cId="1051252986" sldId="259"/>
            <ac:spMk id="81" creationId="{09B66B95-A79D-431F-A79C-BBB510389918}"/>
          </ac:spMkLst>
        </pc:spChg>
        <pc:spChg chg="mod">
          <ac:chgData name="Meier Rafael" userId="1d68ea17-f7dc-46d5-b9ee-3492acff2cdb" providerId="ADAL" clId="{CECBF7E2-233D-48FC-B18A-98A5AE17BB85}" dt="2022-02-10T10:20:16.666" v="646" actId="3064"/>
          <ac:spMkLst>
            <pc:docMk/>
            <pc:sldMk cId="1051252986" sldId="259"/>
            <ac:spMk id="82" creationId="{9A780B68-84E3-4623-A719-683514D681F1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83" creationId="{A5600BAE-9D00-49A5-8D76-F45A0B22F7CB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85" creationId="{6A5F6590-AE3F-4C1A-8422-89E227EC6BEF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86" creationId="{DEBDF984-B2BB-4845-8CA7-97AB585FF3C0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87" creationId="{1DF0CA97-4B0B-4256-9A36-B35120639B3B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88" creationId="{A58ACB6B-B22E-447B-9808-DD9FEC932BFE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89" creationId="{59A88106-DA0A-4C93-98B5-609323553F13}"/>
          </ac:spMkLst>
        </pc:spChg>
        <pc:spChg chg="mod topLvl">
          <ac:chgData name="Meier Rafael" userId="1d68ea17-f7dc-46d5-b9ee-3492acff2cdb" providerId="ADAL" clId="{CECBF7E2-233D-48FC-B18A-98A5AE17BB85}" dt="2022-02-10T10:24:11.535" v="693" actId="1035"/>
          <ac:spMkLst>
            <pc:docMk/>
            <pc:sldMk cId="1051252986" sldId="259"/>
            <ac:spMk id="90" creationId="{53D519AF-16F1-43B0-BDE4-6F12A7A17745}"/>
          </ac:spMkLst>
        </pc:spChg>
        <pc:spChg chg="mod topLvl">
          <ac:chgData name="Meier Rafael" userId="1d68ea17-f7dc-46d5-b9ee-3492acff2cdb" providerId="ADAL" clId="{CECBF7E2-233D-48FC-B18A-98A5AE17BB85}" dt="2022-02-10T10:20:20.349" v="647"/>
          <ac:spMkLst>
            <pc:docMk/>
            <pc:sldMk cId="1051252986" sldId="259"/>
            <ac:spMk id="108" creationId="{E463ECCF-60D9-4F16-9ED7-5DB5EAA6B420}"/>
          </ac:spMkLst>
        </pc:spChg>
        <pc:grpChg chg="mod topLvl">
          <ac:chgData name="Meier Rafael" userId="1d68ea17-f7dc-46d5-b9ee-3492acff2cdb" providerId="ADAL" clId="{CECBF7E2-233D-48FC-B18A-98A5AE17BB85}" dt="2022-02-10T10:24:11.535" v="693" actId="1035"/>
          <ac:grpSpMkLst>
            <pc:docMk/>
            <pc:sldMk cId="1051252986" sldId="259"/>
            <ac:grpSpMk id="6" creationId="{2CA85655-F1BD-4072-8DC1-000ED7BCD842}"/>
          </ac:grpSpMkLst>
        </pc:grpChg>
        <pc:grpChg chg="mod topLvl">
          <ac:chgData name="Meier Rafael" userId="1d68ea17-f7dc-46d5-b9ee-3492acff2cdb" providerId="ADAL" clId="{CECBF7E2-233D-48FC-B18A-98A5AE17BB85}" dt="2022-02-10T10:24:11.535" v="693" actId="1035"/>
          <ac:grpSpMkLst>
            <pc:docMk/>
            <pc:sldMk cId="1051252986" sldId="259"/>
            <ac:grpSpMk id="7" creationId="{445F3C28-B0EA-4F2D-A0EB-3E1B965E60C4}"/>
          </ac:grpSpMkLst>
        </pc:grpChg>
        <pc:grpChg chg="mod topLvl">
          <ac:chgData name="Meier Rafael" userId="1d68ea17-f7dc-46d5-b9ee-3492acff2cdb" providerId="ADAL" clId="{CECBF7E2-233D-48FC-B18A-98A5AE17BB85}" dt="2022-02-10T10:24:11.535" v="693" actId="1035"/>
          <ac:grpSpMkLst>
            <pc:docMk/>
            <pc:sldMk cId="1051252986" sldId="259"/>
            <ac:grpSpMk id="61" creationId="{1AF0A483-43A0-442A-8BA6-AB1714E25729}"/>
          </ac:grpSpMkLst>
        </pc:grpChg>
        <pc:grpChg chg="mod topLvl">
          <ac:chgData name="Meier Rafael" userId="1d68ea17-f7dc-46d5-b9ee-3492acff2cdb" providerId="ADAL" clId="{CECBF7E2-233D-48FC-B18A-98A5AE17BB85}" dt="2022-02-10T10:24:11.535" v="693" actId="1035"/>
          <ac:grpSpMkLst>
            <pc:docMk/>
            <pc:sldMk cId="1051252986" sldId="259"/>
            <ac:grpSpMk id="62" creationId="{713CE115-E70D-4FD1-A464-9FA90DC3EBAE}"/>
          </ac:grpSpMkLst>
        </pc:grpChg>
        <pc:grpChg chg="mod topLvl">
          <ac:chgData name="Meier Rafael" userId="1d68ea17-f7dc-46d5-b9ee-3492acff2cdb" providerId="ADAL" clId="{CECBF7E2-233D-48FC-B18A-98A5AE17BB85}" dt="2022-02-10T10:24:11.535" v="693" actId="1035"/>
          <ac:grpSpMkLst>
            <pc:docMk/>
            <pc:sldMk cId="1051252986" sldId="259"/>
            <ac:grpSpMk id="76" creationId="{0B148131-F465-428B-8E7F-FF5639269F5A}"/>
          </ac:grpSpMkLst>
        </pc:grpChg>
        <pc:grpChg chg="mod topLvl">
          <ac:chgData name="Meier Rafael" userId="1d68ea17-f7dc-46d5-b9ee-3492acff2cdb" providerId="ADAL" clId="{CECBF7E2-233D-48FC-B18A-98A5AE17BB85}" dt="2022-02-10T10:24:11.535" v="693" actId="1035"/>
          <ac:grpSpMkLst>
            <pc:docMk/>
            <pc:sldMk cId="1051252986" sldId="259"/>
            <ac:grpSpMk id="77" creationId="{6EE23816-DEFB-4645-90F2-FF9D086BB60B}"/>
          </ac:grpSpMkLst>
        </pc:grpChg>
        <pc:grpChg chg="del">
          <ac:chgData name="Meier Rafael" userId="1d68ea17-f7dc-46d5-b9ee-3492acff2cdb" providerId="ADAL" clId="{CECBF7E2-233D-48FC-B18A-98A5AE17BB85}" dt="2022-02-10T10:19:13.926" v="643" actId="165"/>
          <ac:grpSpMkLst>
            <pc:docMk/>
            <pc:sldMk cId="1051252986" sldId="259"/>
            <ac:grpSpMk id="113" creationId="{6E217A9E-CDCB-4C62-BCE4-6E1B14B8C845}"/>
          </ac:grpSpMkLst>
        </pc:grpChg>
        <pc:picChg chg="del mod topLvl">
          <ac:chgData name="Meier Rafael" userId="1d68ea17-f7dc-46d5-b9ee-3492acff2cdb" providerId="ADAL" clId="{CECBF7E2-233D-48FC-B18A-98A5AE17BB85}" dt="2022-02-10T10:21:38.187" v="656" actId="478"/>
          <ac:picMkLst>
            <pc:docMk/>
            <pc:sldMk cId="1051252986" sldId="259"/>
            <ac:picMk id="8" creationId="{E5D7661D-CCBD-4E39-9179-52D32EC9AF85}"/>
          </ac:picMkLst>
        </pc:picChg>
        <pc:picChg chg="add mod ord">
          <ac:chgData name="Meier Rafael" userId="1d68ea17-f7dc-46d5-b9ee-3492acff2cdb" providerId="ADAL" clId="{CECBF7E2-233D-48FC-B18A-98A5AE17BB85}" dt="2022-02-10T10:21:35.938" v="655" actId="167"/>
          <ac:picMkLst>
            <pc:docMk/>
            <pc:sldMk cId="1051252986" sldId="259"/>
            <ac:picMk id="74" creationId="{E5B556E1-377D-4DAA-8166-605A3E193131}"/>
          </ac:picMkLst>
        </pc:picChg>
        <pc:cxnChg chg="mod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11" creationId="{0279745D-B943-4D1E-AA9E-9E65620FD31D}"/>
          </ac:cxnSpMkLst>
        </pc:cxnChg>
        <pc:cxnChg chg="mod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44" creationId="{2AE11552-5F72-4F3E-A803-132AD3FF2CB7}"/>
          </ac:cxnSpMkLst>
        </pc:cxnChg>
        <pc:cxnChg chg="mod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50" creationId="{2FA500CF-9615-4CA3-97A7-8D67E0B482C1}"/>
          </ac:cxnSpMkLst>
        </pc:cxnChg>
        <pc:cxnChg chg="mod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53" creationId="{3C85AEE4-5F3D-47D9-B337-9AD0B2627ABA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64" creationId="{851147F9-4335-4097-86A9-EACC2E31524A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84" creationId="{8AB7CDF5-A852-446E-B605-1ACC50F5751F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91" creationId="{C59BA44A-DC54-4A78-BC27-8A101D4F165D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92" creationId="{0B3ADE72-7E4B-4D6F-9DF4-2614168A6DBF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93" creationId="{CAA328B1-1A28-4D19-A282-4ADCCBEA907D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96" creationId="{41827E29-AF17-47B0-8FA2-5AE932BEE47D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99" creationId="{BD58AAE5-1221-4C05-AE9E-F8ACDA42B621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104" creationId="{8434AF94-7ACD-4C26-A4CE-2177E4E7622B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106" creationId="{D1A57D6E-8E51-480F-AF0E-17D7737FDF65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107" creationId="{AA270CA3-526B-4DBF-B246-344C5E462E6F}"/>
          </ac:cxnSpMkLst>
        </pc:cxnChg>
        <pc:cxnChg chg="mod topLvl">
          <ac:chgData name="Meier Rafael" userId="1d68ea17-f7dc-46d5-b9ee-3492acff2cdb" providerId="ADAL" clId="{CECBF7E2-233D-48FC-B18A-98A5AE17BB85}" dt="2022-02-10T10:24:11.535" v="693" actId="1035"/>
          <ac:cxnSpMkLst>
            <pc:docMk/>
            <pc:sldMk cId="1051252986" sldId="259"/>
            <ac:cxnSpMk id="110" creationId="{7656A090-BE75-4D35-BBF7-51779CBE3009}"/>
          </ac:cxnSpMkLst>
        </pc:cxnChg>
      </pc:sldChg>
    </pc:docChg>
  </pc:docChgLst>
  <pc:docChgLst>
    <pc:chgData name="Wyss Selina" userId="3e29d4be-2d64-4f82-9e08-a75f40091f19" providerId="ADAL" clId="{E5E6383F-3BB4-43B4-BD10-526601118812}"/>
    <pc:docChg chg="modSld">
      <pc:chgData name="Wyss Selina" userId="3e29d4be-2d64-4f82-9e08-a75f40091f19" providerId="ADAL" clId="{E5E6383F-3BB4-43B4-BD10-526601118812}" dt="2022-08-23T14:48:23.981" v="36" actId="20577"/>
      <pc:docMkLst>
        <pc:docMk/>
      </pc:docMkLst>
      <pc:sldChg chg="modSp mod">
        <pc:chgData name="Wyss Selina" userId="3e29d4be-2d64-4f82-9e08-a75f40091f19" providerId="ADAL" clId="{E5E6383F-3BB4-43B4-BD10-526601118812}" dt="2022-08-23T14:48:23.981" v="36" actId="20577"/>
        <pc:sldMkLst>
          <pc:docMk/>
          <pc:sldMk cId="1051252986" sldId="259"/>
        </pc:sldMkLst>
        <pc:spChg chg="mod">
          <ac:chgData name="Wyss Selina" userId="3e29d4be-2d64-4f82-9e08-a75f40091f19" providerId="ADAL" clId="{E5E6383F-3BB4-43B4-BD10-526601118812}" dt="2022-08-23T10:09:42.243" v="5" actId="207"/>
          <ac:spMkLst>
            <pc:docMk/>
            <pc:sldMk cId="1051252986" sldId="259"/>
            <ac:spMk id="2" creationId="{157D8418-479A-433A-BB87-416C84D28EDD}"/>
          </ac:spMkLst>
        </pc:spChg>
        <pc:spChg chg="mod">
          <ac:chgData name="Wyss Selina" userId="3e29d4be-2d64-4f82-9e08-a75f40091f19" providerId="ADAL" clId="{E5E6383F-3BB4-43B4-BD10-526601118812}" dt="2022-08-23T10:09:38.175" v="4" actId="207"/>
          <ac:spMkLst>
            <pc:docMk/>
            <pc:sldMk cId="1051252986" sldId="259"/>
            <ac:spMk id="3" creationId="{4C278A6C-B835-4412-85E8-3ED41D4DD5BD}"/>
          </ac:spMkLst>
        </pc:spChg>
        <pc:spChg chg="mod">
          <ac:chgData name="Wyss Selina" userId="3e29d4be-2d64-4f82-9e08-a75f40091f19" providerId="ADAL" clId="{E5E6383F-3BB4-43B4-BD10-526601118812}" dt="2022-08-23T10:10:04.699" v="35" actId="20577"/>
          <ac:spMkLst>
            <pc:docMk/>
            <pc:sldMk cId="1051252986" sldId="259"/>
            <ac:spMk id="4" creationId="{D57D6DF0-5A39-44B9-9510-613CC9C3534B}"/>
          </ac:spMkLst>
        </pc:spChg>
        <pc:spChg chg="mod">
          <ac:chgData name="Wyss Selina" userId="3e29d4be-2d64-4f82-9e08-a75f40091f19" providerId="ADAL" clId="{E5E6383F-3BB4-43B4-BD10-526601118812}" dt="2022-08-23T14:48:23.981" v="36" actId="20577"/>
          <ac:spMkLst>
            <pc:docMk/>
            <pc:sldMk cId="1051252986" sldId="259"/>
            <ac:spMk id="108" creationId="{E463ECCF-60D9-4F16-9ED7-5DB5EAA6B420}"/>
          </ac:spMkLst>
        </pc:spChg>
      </pc:sldChg>
    </pc:docChg>
  </pc:docChgLst>
  <pc:docChgLst>
    <pc:chgData name="Meier Rafael" userId="1d68ea17-f7dc-46d5-b9ee-3492acff2cdb" providerId="ADAL" clId="{442693D1-BF9E-4987-B3D5-20CA845D5B8C}"/>
    <pc:docChg chg="delSld modSld">
      <pc:chgData name="Meier Rafael" userId="1d68ea17-f7dc-46d5-b9ee-3492acff2cdb" providerId="ADAL" clId="{442693D1-BF9E-4987-B3D5-20CA845D5B8C}" dt="2022-02-10T10:28:01.691" v="2" actId="1036"/>
      <pc:docMkLst>
        <pc:docMk/>
      </pc:docMkLst>
      <pc:sldChg chg="del">
        <pc:chgData name="Meier Rafael" userId="1d68ea17-f7dc-46d5-b9ee-3492acff2cdb" providerId="ADAL" clId="{442693D1-BF9E-4987-B3D5-20CA845D5B8C}" dt="2022-02-10T10:27:48.342" v="1" actId="47"/>
        <pc:sldMkLst>
          <pc:docMk/>
          <pc:sldMk cId="2526899878" sldId="258"/>
        </pc:sldMkLst>
      </pc:sldChg>
      <pc:sldChg chg="modSp mod modShow">
        <pc:chgData name="Meier Rafael" userId="1d68ea17-f7dc-46d5-b9ee-3492acff2cdb" providerId="ADAL" clId="{442693D1-BF9E-4987-B3D5-20CA845D5B8C}" dt="2022-02-10T10:28:01.691" v="2" actId="1036"/>
        <pc:sldMkLst>
          <pc:docMk/>
          <pc:sldMk cId="1051252986" sldId="259"/>
        </pc:sldMkLst>
        <pc:cxnChg chg="mod">
          <ac:chgData name="Meier Rafael" userId="1d68ea17-f7dc-46d5-b9ee-3492acff2cdb" providerId="ADAL" clId="{442693D1-BF9E-4987-B3D5-20CA845D5B8C}" dt="2022-02-10T10:28:01.691" v="2" actId="1036"/>
          <ac:cxnSpMkLst>
            <pc:docMk/>
            <pc:sldMk cId="1051252986" sldId="259"/>
            <ac:cxnSpMk id="64" creationId="{851147F9-4335-4097-86A9-EACC2E31524A}"/>
          </ac:cxnSpMkLst>
        </pc:cxnChg>
        <pc:cxnChg chg="mod">
          <ac:chgData name="Meier Rafael" userId="1d68ea17-f7dc-46d5-b9ee-3492acff2cdb" providerId="ADAL" clId="{442693D1-BF9E-4987-B3D5-20CA845D5B8C}" dt="2022-02-10T10:28:01.691" v="2" actId="1036"/>
          <ac:cxnSpMkLst>
            <pc:docMk/>
            <pc:sldMk cId="1051252986" sldId="259"/>
            <ac:cxnSpMk id="84" creationId="{8AB7CDF5-A852-446E-B605-1ACC50F5751F}"/>
          </ac:cxnSpMkLst>
        </pc:cxnChg>
        <pc:cxnChg chg="mod">
          <ac:chgData name="Meier Rafael" userId="1d68ea17-f7dc-46d5-b9ee-3492acff2cdb" providerId="ADAL" clId="{442693D1-BF9E-4987-B3D5-20CA845D5B8C}" dt="2022-02-10T10:28:01.691" v="2" actId="1036"/>
          <ac:cxnSpMkLst>
            <pc:docMk/>
            <pc:sldMk cId="1051252986" sldId="259"/>
            <ac:cxnSpMk id="92" creationId="{0B3ADE72-7E4B-4D6F-9DF4-2614168A6DBF}"/>
          </ac:cxnSpMkLst>
        </pc:cxnChg>
        <pc:cxnChg chg="mod">
          <ac:chgData name="Meier Rafael" userId="1d68ea17-f7dc-46d5-b9ee-3492acff2cdb" providerId="ADAL" clId="{442693D1-BF9E-4987-B3D5-20CA845D5B8C}" dt="2022-02-10T10:28:01.691" v="2" actId="1036"/>
          <ac:cxnSpMkLst>
            <pc:docMk/>
            <pc:sldMk cId="1051252986" sldId="259"/>
            <ac:cxnSpMk id="93" creationId="{CAA328B1-1A28-4D19-A282-4ADCCBEA907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4F27E-4851-45C5-97C2-9F983F31C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87E327-A978-4AB3-9BBE-177807C88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687936-ED06-4230-B40D-29932FB5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943BE2-FA22-41AB-A86D-7771B6B2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D53698-7C28-4880-B3E6-3F065284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063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A093E-8DED-4617-A391-30DE2438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8948F1D-6DC1-48B8-BD69-F330EB19E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590B4D-0553-4BBC-B065-053A03D3B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84A14C-D33C-4649-B240-C37F53C9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B773D1-E05D-4092-9FAF-D5A5AA0D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615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9B4FAA-F4C0-401D-B690-BDA2152CE9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A35274-C541-4947-B475-8CBBB558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39B7E7-C825-4DE4-9802-A4FBB05F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BB5558-0255-403A-A879-91D81D29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83B293-6C24-4B48-BBC4-F752DCAE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43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1DD15-AE15-4F23-8621-2070BD7D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0A4862-27F1-4260-92B4-83A334E3A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F805E-01E7-4A7E-A7EB-68380FE5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ACEEF5-ECA3-4F83-A153-5B8EC5B1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C63AB6-0B8F-4963-82FF-75BC23CC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884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F2FB3-D16A-4454-8ABC-96FD65DD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18CC7B-2592-45E4-9C57-1F9947968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B08CCC-93A2-4C9B-A53A-FE05D55C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3855AB-B692-4D6C-8108-31471C2A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A630B8-032E-4F43-B2DA-CED0869A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524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EE2EE-27A5-4F55-BA9E-4B660AB2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E6E425-63F4-44EE-931F-BC3F99B5D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E70200-8CBA-4987-843D-7A5AAD979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4EF907-B458-498D-8DDB-4BCA8820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2FDBE7-FE42-4168-889C-24048703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5084F7-901C-4A3B-8E88-93ABFEEE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300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3CCAB-D0DA-4427-9B3C-551576ED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B50BC0-D5E5-4197-83CC-41DE9190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F24EB8-39BF-45A3-907F-4119BD2BE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816D53A-1212-4E52-B40D-781364F86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4773137-BF21-49A4-B1BD-57D6E1222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9A7DEA-4A08-4C45-8E00-A31F0EC5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0DF235-E81D-404A-9ABA-5A92340C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3C13D31-49A1-4F82-B9FA-CE761FBB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807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ED894-0EDF-487D-89CA-1A6AE94BC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DFD59-47D1-47B4-AEF9-901D7F38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EBF379-4F42-4210-8CD0-A9FC4ABB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38DC45-7E23-460A-A290-71FF39D8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396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7B2885-F1B3-4E71-B42D-B4B6FF88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DE23C6-8780-48D3-94E4-B45A67C3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6B1EAB-2312-42E3-AEA4-E2D9D8B7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880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B87DA-2244-4044-BA8B-4E5ADF86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88A137-38D1-45AB-ADE9-A79C73EB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8C831E-7678-4947-9FD6-06958A46D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272E48-A276-4773-8B68-2F0B8AE0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74DD54-FDAE-4EBF-8E7C-5C7CB411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277567-98AC-4462-B38B-DBFF7C2F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28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4B01B-B636-4117-9A17-04705326C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465BD8-72A0-4C17-811F-818421FB5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7F67C7-ABDF-434F-A8F5-7A0C5E407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28C6CC-B9CC-4B95-B30D-1CB0BBBD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D10C6D-E99F-4BDA-A15B-BB74B721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89FE0F-46B6-41B7-B8C7-547E169E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277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43A9194-4F40-41D7-8FA7-AA6CF709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5CFC02-ADEA-4AA2-BB4D-2BA80D38E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A81EFF-47B6-4D21-B710-0E3C94FAD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C7EAE-47E1-427D-A2F4-446898A85293}" type="datetimeFigureOut">
              <a:rPr lang="de-CH" smtClean="0"/>
              <a:t>18.10.2022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CD5AE-FAE2-4D70-9486-7AD727936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05558F-21FD-424E-B644-2FBD4305E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C035-E100-4BC6-927B-BD4E20FFA8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423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y.swissolympic.ch/libra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jugendundsport.ch/content/jus-internet/de/sportarten/schulsport-uebersicht/aus-und-weiterbildung/_jcr_content/contentPar/tabs_copy/items/leitf_den/tabPar/downloadlist_1262875/downloadItems/765_1459859711585.download/js_coach_leitfaden_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rafik 73">
            <a:extLst>
              <a:ext uri="{FF2B5EF4-FFF2-40B4-BE49-F238E27FC236}">
                <a16:creationId xmlns:a16="http://schemas.microsoft.com/office/drawing/2014/main" id="{E5B556E1-377D-4DAA-8166-605A3E193131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227" y="417668"/>
            <a:ext cx="781200" cy="99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45F3C28-B0EA-4F2D-A0EB-3E1B965E60C4}"/>
              </a:ext>
            </a:extLst>
          </p:cNvPr>
          <p:cNvGrpSpPr/>
          <p:nvPr/>
        </p:nvGrpSpPr>
        <p:grpSpPr>
          <a:xfrm>
            <a:off x="418786" y="1418027"/>
            <a:ext cx="11196002" cy="4907233"/>
            <a:chOff x="418786" y="1532327"/>
            <a:chExt cx="11196002" cy="4907233"/>
          </a:xfrm>
        </p:grpSpPr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157D8418-479A-433A-BB87-416C84D28EDD}"/>
                </a:ext>
              </a:extLst>
            </p:cNvPr>
            <p:cNvSpPr txBox="1"/>
            <p:nvPr/>
          </p:nvSpPr>
          <p:spPr>
            <a:xfrm>
              <a:off x="418787" y="4176474"/>
              <a:ext cx="11196000" cy="2263086"/>
            </a:xfrm>
            <a:prstGeom prst="rect">
              <a:avLst/>
            </a:prstGeom>
            <a:solidFill>
              <a:srgbClr val="FFF5CA"/>
            </a:solidFill>
          </p:spPr>
          <p:txBody>
            <a:bodyPr vert="vert270"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Operative Ebene</a:t>
              </a:r>
            </a:p>
          </p:txBody>
        </p:sp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4C278A6C-B835-4412-85E8-3ED41D4DD5BD}"/>
                </a:ext>
              </a:extLst>
            </p:cNvPr>
            <p:cNvSpPr txBox="1"/>
            <p:nvPr/>
          </p:nvSpPr>
          <p:spPr>
            <a:xfrm>
              <a:off x="418786" y="2957609"/>
              <a:ext cx="11196000" cy="1218865"/>
            </a:xfrm>
            <a:prstGeom prst="rect">
              <a:avLst/>
            </a:prstGeom>
            <a:solidFill>
              <a:srgbClr val="E9F4EC"/>
            </a:solidFill>
          </p:spPr>
          <p:txBody>
            <a:bodyPr vert="vert270"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Strategische Ebene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CH" sz="1400" b="1" kern="0" dirty="0">
                  <a:solidFill>
                    <a:prstClr val="black"/>
                  </a:solidFill>
                </a:rPr>
                <a:t>Vorstand</a:t>
              </a:r>
              <a:endParaRPr kumimoji="0" lang="de-CH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D57D6DF0-5A39-44B9-9510-613CC9C3534B}"/>
                </a:ext>
              </a:extLst>
            </p:cNvPr>
            <p:cNvSpPr txBox="1"/>
            <p:nvPr/>
          </p:nvSpPr>
          <p:spPr>
            <a:xfrm>
              <a:off x="418788" y="1532327"/>
              <a:ext cx="11196000" cy="1429660"/>
            </a:xfrm>
            <a:prstGeom prst="rect">
              <a:avLst/>
            </a:prstGeom>
            <a:solidFill>
              <a:srgbClr val="FBEBE9"/>
            </a:solidFill>
          </p:spPr>
          <p:txBody>
            <a:bodyPr vert="vert270"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Mitglieder Ebene</a:t>
              </a:r>
            </a:p>
          </p:txBody>
        </p:sp>
      </p:grp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41827E29-AF17-47B0-8FA2-5AE932BEE47D}"/>
              </a:ext>
            </a:extLst>
          </p:cNvPr>
          <p:cNvCxnSpPr>
            <a:cxnSpLocks/>
          </p:cNvCxnSpPr>
          <p:nvPr/>
        </p:nvCxnSpPr>
        <p:spPr>
          <a:xfrm flipV="1">
            <a:off x="1261483" y="3632169"/>
            <a:ext cx="0" cy="712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BD58AAE5-1221-4C05-AE9E-F8ACDA42B621}"/>
              </a:ext>
            </a:extLst>
          </p:cNvPr>
          <p:cNvCxnSpPr>
            <a:cxnSpLocks/>
          </p:cNvCxnSpPr>
          <p:nvPr/>
        </p:nvCxnSpPr>
        <p:spPr>
          <a:xfrm flipV="1">
            <a:off x="4205628" y="3496975"/>
            <a:ext cx="0" cy="611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8434AF94-7ACD-4C26-A4CE-2177E4E7622B}"/>
              </a:ext>
            </a:extLst>
          </p:cNvPr>
          <p:cNvCxnSpPr>
            <a:cxnSpLocks/>
          </p:cNvCxnSpPr>
          <p:nvPr/>
        </p:nvCxnSpPr>
        <p:spPr>
          <a:xfrm flipV="1">
            <a:off x="3739720" y="4647485"/>
            <a:ext cx="0" cy="7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D1A57D6E-8E51-480F-AF0E-17D7737FDF65}"/>
              </a:ext>
            </a:extLst>
          </p:cNvPr>
          <p:cNvCxnSpPr>
            <a:cxnSpLocks/>
          </p:cNvCxnSpPr>
          <p:nvPr/>
        </p:nvCxnSpPr>
        <p:spPr>
          <a:xfrm flipV="1">
            <a:off x="7166543" y="3408304"/>
            <a:ext cx="0" cy="1081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AA270CA3-526B-4DBF-B246-344C5E462E6F}"/>
              </a:ext>
            </a:extLst>
          </p:cNvPr>
          <p:cNvCxnSpPr>
            <a:cxnSpLocks/>
          </p:cNvCxnSpPr>
          <p:nvPr/>
        </p:nvCxnSpPr>
        <p:spPr>
          <a:xfrm flipV="1">
            <a:off x="8647000" y="3439243"/>
            <a:ext cx="0" cy="1081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851147F9-4335-4097-86A9-EACC2E31524A}"/>
              </a:ext>
            </a:extLst>
          </p:cNvPr>
          <p:cNvCxnSpPr>
            <a:cxnSpLocks/>
          </p:cNvCxnSpPr>
          <p:nvPr/>
        </p:nvCxnSpPr>
        <p:spPr>
          <a:xfrm flipV="1">
            <a:off x="3125628" y="2782278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8AB7CDF5-A852-446E-B605-1ACC50F5751F}"/>
              </a:ext>
            </a:extLst>
          </p:cNvPr>
          <p:cNvCxnSpPr>
            <a:cxnSpLocks/>
          </p:cNvCxnSpPr>
          <p:nvPr/>
        </p:nvCxnSpPr>
        <p:spPr>
          <a:xfrm flipV="1">
            <a:off x="7534668" y="2782278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C59BA44A-DC54-4A78-BC27-8A101D4F165D}"/>
              </a:ext>
            </a:extLst>
          </p:cNvPr>
          <p:cNvCxnSpPr>
            <a:cxnSpLocks/>
          </p:cNvCxnSpPr>
          <p:nvPr/>
        </p:nvCxnSpPr>
        <p:spPr>
          <a:xfrm flipV="1">
            <a:off x="6064988" y="1888671"/>
            <a:ext cx="0" cy="1244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0B3ADE72-7E4B-4D6F-9DF4-2614168A6DBF}"/>
              </a:ext>
            </a:extLst>
          </p:cNvPr>
          <p:cNvCxnSpPr>
            <a:cxnSpLocks/>
          </p:cNvCxnSpPr>
          <p:nvPr/>
        </p:nvCxnSpPr>
        <p:spPr>
          <a:xfrm flipH="1" flipV="1">
            <a:off x="9003307" y="2782278"/>
            <a:ext cx="1041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CAA328B1-1A28-4D19-A282-4ADCCBEA907D}"/>
              </a:ext>
            </a:extLst>
          </p:cNvPr>
          <p:cNvCxnSpPr>
            <a:cxnSpLocks/>
          </p:cNvCxnSpPr>
          <p:nvPr/>
        </p:nvCxnSpPr>
        <p:spPr>
          <a:xfrm flipV="1">
            <a:off x="4595308" y="2782278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>
            <a:extLst>
              <a:ext uri="{FF2B5EF4-FFF2-40B4-BE49-F238E27FC236}">
                <a16:creationId xmlns:a16="http://schemas.microsoft.com/office/drawing/2014/main" id="{E17FAFF0-B5DD-42C4-8B59-F2BA4F208CA4}"/>
              </a:ext>
            </a:extLst>
          </p:cNvPr>
          <p:cNvSpPr txBox="1">
            <a:spLocks/>
          </p:cNvSpPr>
          <p:nvPr/>
        </p:nvSpPr>
        <p:spPr>
          <a:xfrm>
            <a:off x="418786" y="751959"/>
            <a:ext cx="9515476" cy="964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Arbeitshilfe Organigramm</a:t>
            </a:r>
          </a:p>
        </p:txBody>
      </p:sp>
      <p:sp>
        <p:nvSpPr>
          <p:cNvPr id="26" name="Textfeld 59">
            <a:extLst>
              <a:ext uri="{FF2B5EF4-FFF2-40B4-BE49-F238E27FC236}">
                <a16:creationId xmlns:a16="http://schemas.microsoft.com/office/drawing/2014/main" id="{26DEC02D-5FAC-4040-A9A4-E732CB2093CF}"/>
              </a:ext>
            </a:extLst>
          </p:cNvPr>
          <p:cNvSpPr txBox="1"/>
          <p:nvPr/>
        </p:nvSpPr>
        <p:spPr>
          <a:xfrm>
            <a:off x="5508171" y="1583247"/>
            <a:ext cx="1113634" cy="430887"/>
          </a:xfrm>
          <a:prstGeom prst="rect">
            <a:avLst/>
          </a:prstGeom>
          <a:solidFill>
            <a:srgbClr val="FB8FA6"/>
          </a:solidFill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50" dirty="0"/>
              <a:t>Vereins-versammlung</a:t>
            </a:r>
          </a:p>
        </p:txBody>
      </p: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0B148131-F465-428B-8E7F-FF5639269F5A}"/>
              </a:ext>
            </a:extLst>
          </p:cNvPr>
          <p:cNvGrpSpPr/>
          <p:nvPr/>
        </p:nvGrpSpPr>
        <p:grpSpPr>
          <a:xfrm>
            <a:off x="1115948" y="3086768"/>
            <a:ext cx="9898080" cy="612000"/>
            <a:chOff x="1115948" y="3688758"/>
            <a:chExt cx="9898080" cy="612000"/>
          </a:xfrm>
        </p:grpSpPr>
        <p:sp>
          <p:nvSpPr>
            <p:cNvPr id="28" name="Textfeld 61">
              <a:extLst>
                <a:ext uri="{FF2B5EF4-FFF2-40B4-BE49-F238E27FC236}">
                  <a16:creationId xmlns:a16="http://schemas.microsoft.com/office/drawing/2014/main" id="{A55291F9-AACD-40A7-8CA4-C7597723FCE0}"/>
                </a:ext>
              </a:extLst>
            </p:cNvPr>
            <p:cNvSpPr txBox="1"/>
            <p:nvPr/>
          </p:nvSpPr>
          <p:spPr>
            <a:xfrm>
              <a:off x="111594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Präsidium</a:t>
              </a:r>
            </a:p>
          </p:txBody>
        </p:sp>
        <p:sp>
          <p:nvSpPr>
            <p:cNvPr id="29" name="Textfeld 62">
              <a:extLst>
                <a:ext uri="{FF2B5EF4-FFF2-40B4-BE49-F238E27FC236}">
                  <a16:creationId xmlns:a16="http://schemas.microsoft.com/office/drawing/2014/main" id="{5D033BCF-CDE5-4B4D-8E1B-A2056F102A01}"/>
                </a:ext>
              </a:extLst>
            </p:cNvPr>
            <p:cNvSpPr txBox="1"/>
            <p:nvPr/>
          </p:nvSpPr>
          <p:spPr>
            <a:xfrm>
              <a:off x="258562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Vizepräsidium</a:t>
              </a:r>
              <a:br>
                <a:rPr lang="de-CH" sz="1050" dirty="0"/>
              </a:br>
              <a:r>
                <a:rPr lang="de-CH" sz="1050" dirty="0"/>
                <a:t>Ressort </a:t>
              </a:r>
            </a:p>
            <a:p>
              <a:pPr algn="ctr"/>
              <a:r>
                <a:rPr lang="de-CH" sz="1050" dirty="0"/>
                <a:t>Finanzen</a:t>
              </a:r>
            </a:p>
          </p:txBody>
        </p:sp>
        <p:sp>
          <p:nvSpPr>
            <p:cNvPr id="30" name="Textfeld 63">
              <a:extLst>
                <a:ext uri="{FF2B5EF4-FFF2-40B4-BE49-F238E27FC236}">
                  <a16:creationId xmlns:a16="http://schemas.microsoft.com/office/drawing/2014/main" id="{72D56B15-1EF3-42F1-A8B0-2666E6F209FC}"/>
                </a:ext>
              </a:extLst>
            </p:cNvPr>
            <p:cNvSpPr txBox="1"/>
            <p:nvPr/>
          </p:nvSpPr>
          <p:spPr>
            <a:xfrm>
              <a:off x="405530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Ressort</a:t>
              </a:r>
            </a:p>
            <a:p>
              <a:pPr algn="ctr"/>
              <a:r>
                <a:rPr lang="de-CH" sz="1050" dirty="0"/>
                <a:t> Sport</a:t>
              </a:r>
            </a:p>
          </p:txBody>
        </p:sp>
        <p:sp>
          <p:nvSpPr>
            <p:cNvPr id="31" name="Textfeld 64">
              <a:extLst>
                <a:ext uri="{FF2B5EF4-FFF2-40B4-BE49-F238E27FC236}">
                  <a16:creationId xmlns:a16="http://schemas.microsoft.com/office/drawing/2014/main" id="{E25C8E98-8644-4A03-BA01-BB5B91A29D4F}"/>
                </a:ext>
              </a:extLst>
            </p:cNvPr>
            <p:cNvSpPr txBox="1"/>
            <p:nvPr/>
          </p:nvSpPr>
          <p:spPr>
            <a:xfrm>
              <a:off x="552498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Ressort</a:t>
              </a:r>
            </a:p>
            <a:p>
              <a:pPr algn="ctr"/>
              <a:r>
                <a:rPr lang="de-CH" sz="1050" dirty="0"/>
                <a:t>Administration</a:t>
              </a:r>
            </a:p>
          </p:txBody>
        </p:sp>
        <p:sp>
          <p:nvSpPr>
            <p:cNvPr id="32" name="Textfeld 65">
              <a:extLst>
                <a:ext uri="{FF2B5EF4-FFF2-40B4-BE49-F238E27FC236}">
                  <a16:creationId xmlns:a16="http://schemas.microsoft.com/office/drawing/2014/main" id="{A317AB3C-AC23-441C-BDFA-750B2CF6D7E4}"/>
                </a:ext>
              </a:extLst>
            </p:cNvPr>
            <p:cNvSpPr txBox="1"/>
            <p:nvPr/>
          </p:nvSpPr>
          <p:spPr>
            <a:xfrm>
              <a:off x="699466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Ressort Kommunikation</a:t>
              </a:r>
            </a:p>
          </p:txBody>
        </p:sp>
        <p:sp>
          <p:nvSpPr>
            <p:cNvPr id="33" name="Textfeld 66">
              <a:extLst>
                <a:ext uri="{FF2B5EF4-FFF2-40B4-BE49-F238E27FC236}">
                  <a16:creationId xmlns:a16="http://schemas.microsoft.com/office/drawing/2014/main" id="{35D472D8-A20F-4C5D-ACCE-8A505AF03A00}"/>
                </a:ext>
              </a:extLst>
            </p:cNvPr>
            <p:cNvSpPr txBox="1"/>
            <p:nvPr/>
          </p:nvSpPr>
          <p:spPr>
            <a:xfrm>
              <a:off x="846434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Ressort</a:t>
              </a:r>
            </a:p>
            <a:p>
              <a:pPr algn="ctr"/>
              <a:r>
                <a:rPr lang="de-CH" sz="1050" dirty="0"/>
                <a:t>Events und Material</a:t>
              </a:r>
            </a:p>
          </p:txBody>
        </p:sp>
        <p:sp>
          <p:nvSpPr>
            <p:cNvPr id="34" name="Textfeld 67">
              <a:extLst>
                <a:ext uri="{FF2B5EF4-FFF2-40B4-BE49-F238E27FC236}">
                  <a16:creationId xmlns:a16="http://schemas.microsoft.com/office/drawing/2014/main" id="{1DE7E253-250D-441E-A9D3-AF24F2D6D1B7}"/>
                </a:ext>
              </a:extLst>
            </p:cNvPr>
            <p:cNvSpPr txBox="1"/>
            <p:nvPr/>
          </p:nvSpPr>
          <p:spPr>
            <a:xfrm>
              <a:off x="9934028" y="3688758"/>
              <a:ext cx="1080000" cy="612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Beisitz</a:t>
              </a: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EE23816-DEFB-4645-90F2-FF9D086BB60B}"/>
              </a:ext>
            </a:extLst>
          </p:cNvPr>
          <p:cNvGrpSpPr/>
          <p:nvPr/>
        </p:nvGrpSpPr>
        <p:grpSpPr>
          <a:xfrm>
            <a:off x="1455583" y="3632169"/>
            <a:ext cx="9718080" cy="230832"/>
            <a:chOff x="1455583" y="4234159"/>
            <a:chExt cx="9718080" cy="230832"/>
          </a:xfrm>
        </p:grpSpPr>
        <p:sp>
          <p:nvSpPr>
            <p:cNvPr id="35" name="Textfeld 68">
              <a:extLst>
                <a:ext uri="{FF2B5EF4-FFF2-40B4-BE49-F238E27FC236}">
                  <a16:creationId xmlns:a16="http://schemas.microsoft.com/office/drawing/2014/main" id="{DC6FA2F6-D217-4822-90CB-99BFD9B89FE6}"/>
                </a:ext>
              </a:extLst>
            </p:cNvPr>
            <p:cNvSpPr txBox="1"/>
            <p:nvPr/>
          </p:nvSpPr>
          <p:spPr>
            <a:xfrm>
              <a:off x="145558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  <p:sp>
          <p:nvSpPr>
            <p:cNvPr id="36" name="Textfeld 69">
              <a:extLst>
                <a:ext uri="{FF2B5EF4-FFF2-40B4-BE49-F238E27FC236}">
                  <a16:creationId xmlns:a16="http://schemas.microsoft.com/office/drawing/2014/main" id="{FC0F61C6-793C-48EB-A607-EEC2428E5F67}"/>
                </a:ext>
              </a:extLst>
            </p:cNvPr>
            <p:cNvSpPr txBox="1"/>
            <p:nvPr/>
          </p:nvSpPr>
          <p:spPr>
            <a:xfrm>
              <a:off x="292526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  <p:sp>
          <p:nvSpPr>
            <p:cNvPr id="37" name="Textfeld 70">
              <a:extLst>
                <a:ext uri="{FF2B5EF4-FFF2-40B4-BE49-F238E27FC236}">
                  <a16:creationId xmlns:a16="http://schemas.microsoft.com/office/drawing/2014/main" id="{CB328042-564B-4D99-8AA9-A84F14BBFB59}"/>
                </a:ext>
              </a:extLst>
            </p:cNvPr>
            <p:cNvSpPr txBox="1"/>
            <p:nvPr/>
          </p:nvSpPr>
          <p:spPr>
            <a:xfrm>
              <a:off x="439494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  <p:sp>
          <p:nvSpPr>
            <p:cNvPr id="38" name="Textfeld 71">
              <a:extLst>
                <a:ext uri="{FF2B5EF4-FFF2-40B4-BE49-F238E27FC236}">
                  <a16:creationId xmlns:a16="http://schemas.microsoft.com/office/drawing/2014/main" id="{6035C4BC-FDEB-4534-A621-AB476CA342B0}"/>
                </a:ext>
              </a:extLst>
            </p:cNvPr>
            <p:cNvSpPr txBox="1"/>
            <p:nvPr/>
          </p:nvSpPr>
          <p:spPr>
            <a:xfrm>
              <a:off x="586462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  <p:sp>
          <p:nvSpPr>
            <p:cNvPr id="39" name="Textfeld 72">
              <a:extLst>
                <a:ext uri="{FF2B5EF4-FFF2-40B4-BE49-F238E27FC236}">
                  <a16:creationId xmlns:a16="http://schemas.microsoft.com/office/drawing/2014/main" id="{351BE519-DB7B-4857-90A9-0BBF921D310F}"/>
                </a:ext>
              </a:extLst>
            </p:cNvPr>
            <p:cNvSpPr txBox="1"/>
            <p:nvPr/>
          </p:nvSpPr>
          <p:spPr>
            <a:xfrm>
              <a:off x="733430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  <p:sp>
          <p:nvSpPr>
            <p:cNvPr id="40" name="Textfeld 73">
              <a:extLst>
                <a:ext uri="{FF2B5EF4-FFF2-40B4-BE49-F238E27FC236}">
                  <a16:creationId xmlns:a16="http://schemas.microsoft.com/office/drawing/2014/main" id="{71F1FA60-6F64-42D4-8395-8BABB3DB7D21}"/>
                </a:ext>
              </a:extLst>
            </p:cNvPr>
            <p:cNvSpPr txBox="1"/>
            <p:nvPr/>
          </p:nvSpPr>
          <p:spPr>
            <a:xfrm>
              <a:off x="880398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  <p:sp>
          <p:nvSpPr>
            <p:cNvPr id="41" name="Textfeld 74">
              <a:extLst>
                <a:ext uri="{FF2B5EF4-FFF2-40B4-BE49-F238E27FC236}">
                  <a16:creationId xmlns:a16="http://schemas.microsoft.com/office/drawing/2014/main" id="{82344F0C-2165-4643-BC1F-052317AA7E50}"/>
                </a:ext>
              </a:extLst>
            </p:cNvPr>
            <p:cNvSpPr txBox="1"/>
            <p:nvPr/>
          </p:nvSpPr>
          <p:spPr>
            <a:xfrm>
              <a:off x="10273663" y="4234159"/>
              <a:ext cx="90000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82452"/>
              </a:solidFill>
            </a:ln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CH" sz="900" dirty="0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CA85655-F1BD-4072-8DC1-000ED7BCD842}"/>
              </a:ext>
            </a:extLst>
          </p:cNvPr>
          <p:cNvGrpSpPr/>
          <p:nvPr/>
        </p:nvGrpSpPr>
        <p:grpSpPr>
          <a:xfrm>
            <a:off x="1122078" y="4286472"/>
            <a:ext cx="8434482" cy="468000"/>
            <a:chOff x="1122078" y="4400772"/>
            <a:chExt cx="8434482" cy="468000"/>
          </a:xfrm>
        </p:grpSpPr>
        <p:sp>
          <p:nvSpPr>
            <p:cNvPr id="78" name="Textfeld 64">
              <a:extLst>
                <a:ext uri="{FF2B5EF4-FFF2-40B4-BE49-F238E27FC236}">
                  <a16:creationId xmlns:a16="http://schemas.microsoft.com/office/drawing/2014/main" id="{21C1CDF3-4AAB-49F8-939B-E26D181EC531}"/>
                </a:ext>
              </a:extLst>
            </p:cNvPr>
            <p:cNvSpPr txBox="1"/>
            <p:nvPr/>
          </p:nvSpPr>
          <p:spPr>
            <a:xfrm>
              <a:off x="1122078" y="4400772"/>
              <a:ext cx="1080000" cy="468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Ressort</a:t>
              </a:r>
            </a:p>
            <a:p>
              <a:pPr algn="ctr"/>
              <a:r>
                <a:rPr lang="de-CH" sz="1050" dirty="0"/>
                <a:t>Ehrenamt</a:t>
              </a:r>
            </a:p>
          </p:txBody>
        </p:sp>
        <p:sp>
          <p:nvSpPr>
            <p:cNvPr id="79" name="Textfeld 64">
              <a:extLst>
                <a:ext uri="{FF2B5EF4-FFF2-40B4-BE49-F238E27FC236}">
                  <a16:creationId xmlns:a16="http://schemas.microsoft.com/office/drawing/2014/main" id="{7B93A2D4-8C93-4DB1-8F50-E9500923C494}"/>
                </a:ext>
              </a:extLst>
            </p:cNvPr>
            <p:cNvSpPr txBox="1"/>
            <p:nvPr/>
          </p:nvSpPr>
          <p:spPr>
            <a:xfrm>
              <a:off x="3561818" y="4400772"/>
              <a:ext cx="1080000" cy="468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Trainer*innen</a:t>
              </a:r>
            </a:p>
          </p:txBody>
        </p:sp>
        <p:sp>
          <p:nvSpPr>
            <p:cNvPr id="80" name="Textfeld 64">
              <a:extLst>
                <a:ext uri="{FF2B5EF4-FFF2-40B4-BE49-F238E27FC236}">
                  <a16:creationId xmlns:a16="http://schemas.microsoft.com/office/drawing/2014/main" id="{56FAF976-11F2-4B0C-9A37-2B4E3E3F7070}"/>
                </a:ext>
              </a:extLst>
            </p:cNvPr>
            <p:cNvSpPr txBox="1"/>
            <p:nvPr/>
          </p:nvSpPr>
          <p:spPr>
            <a:xfrm>
              <a:off x="4949456" y="4400772"/>
              <a:ext cx="1080000" cy="468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J+S-Coach</a:t>
              </a:r>
            </a:p>
          </p:txBody>
        </p:sp>
        <p:sp>
          <p:nvSpPr>
            <p:cNvPr id="81" name="Textfeld 64">
              <a:extLst>
                <a:ext uri="{FF2B5EF4-FFF2-40B4-BE49-F238E27FC236}">
                  <a16:creationId xmlns:a16="http://schemas.microsoft.com/office/drawing/2014/main" id="{09B66B95-A79D-431F-A79C-BBB510389918}"/>
                </a:ext>
              </a:extLst>
            </p:cNvPr>
            <p:cNvSpPr txBox="1"/>
            <p:nvPr/>
          </p:nvSpPr>
          <p:spPr>
            <a:xfrm>
              <a:off x="6994668" y="4400772"/>
              <a:ext cx="1080000" cy="468000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Webmaster</a:t>
              </a:r>
            </a:p>
          </p:txBody>
        </p:sp>
        <p:sp>
          <p:nvSpPr>
            <p:cNvPr id="82" name="Textfeld 64">
              <a:extLst>
                <a:ext uri="{FF2B5EF4-FFF2-40B4-BE49-F238E27FC236}">
                  <a16:creationId xmlns:a16="http://schemas.microsoft.com/office/drawing/2014/main" id="{9A780B68-84E3-4623-A719-683514D681F1}"/>
                </a:ext>
              </a:extLst>
            </p:cNvPr>
            <p:cNvSpPr txBox="1"/>
            <p:nvPr/>
          </p:nvSpPr>
          <p:spPr>
            <a:xfrm>
              <a:off x="8476560" y="4400772"/>
              <a:ext cx="1080000" cy="253916"/>
            </a:xfrm>
            <a:prstGeom prst="rect">
              <a:avLst/>
            </a:prstGeom>
            <a:solidFill>
              <a:srgbClr val="FB8FA6"/>
            </a:solidFill>
          </p:spPr>
          <p:txBody>
            <a:bodyPr wrap="square" rtlCol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050" dirty="0"/>
                <a:t>OK Events</a:t>
              </a:r>
            </a:p>
          </p:txBody>
        </p:sp>
      </p:grpSp>
      <p:sp>
        <p:nvSpPr>
          <p:cNvPr id="83" name="Textfeld 64">
            <a:extLst>
              <a:ext uri="{FF2B5EF4-FFF2-40B4-BE49-F238E27FC236}">
                <a16:creationId xmlns:a16="http://schemas.microsoft.com/office/drawing/2014/main" id="{A5600BAE-9D00-49A5-8D76-F45A0B22F7CB}"/>
              </a:ext>
            </a:extLst>
          </p:cNvPr>
          <p:cNvSpPr txBox="1"/>
          <p:nvPr/>
        </p:nvSpPr>
        <p:spPr>
          <a:xfrm>
            <a:off x="10445836" y="5716350"/>
            <a:ext cx="1080000" cy="468000"/>
          </a:xfrm>
          <a:prstGeom prst="rect">
            <a:avLst/>
          </a:prstGeom>
          <a:solidFill>
            <a:srgbClr val="FB8FA6"/>
          </a:solidFill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50" dirty="0"/>
              <a:t>Helfer*innen</a:t>
            </a:r>
          </a:p>
        </p:txBody>
      </p:sp>
      <p:sp>
        <p:nvSpPr>
          <p:cNvPr id="85" name="Textfeld 70">
            <a:extLst>
              <a:ext uri="{FF2B5EF4-FFF2-40B4-BE49-F238E27FC236}">
                <a16:creationId xmlns:a16="http://schemas.microsoft.com/office/drawing/2014/main" id="{6A5F6590-AE3F-4C1A-8422-89E227EC6BEF}"/>
              </a:ext>
            </a:extLst>
          </p:cNvPr>
          <p:cNvSpPr txBox="1"/>
          <p:nvPr/>
        </p:nvSpPr>
        <p:spPr>
          <a:xfrm>
            <a:off x="3865291" y="4666782"/>
            <a:ext cx="900000" cy="230832"/>
          </a:xfrm>
          <a:prstGeom prst="rect">
            <a:avLst/>
          </a:prstGeom>
          <a:solidFill>
            <a:schemeClr val="bg1"/>
          </a:solidFill>
          <a:ln>
            <a:solidFill>
              <a:srgbClr val="F82452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sz="900" dirty="0"/>
          </a:p>
        </p:txBody>
      </p:sp>
      <p:sp>
        <p:nvSpPr>
          <p:cNvPr id="86" name="Textfeld 70">
            <a:extLst>
              <a:ext uri="{FF2B5EF4-FFF2-40B4-BE49-F238E27FC236}">
                <a16:creationId xmlns:a16="http://schemas.microsoft.com/office/drawing/2014/main" id="{DEBDF984-B2BB-4845-8CA7-97AB585FF3C0}"/>
              </a:ext>
            </a:extLst>
          </p:cNvPr>
          <p:cNvSpPr txBox="1"/>
          <p:nvPr/>
        </p:nvSpPr>
        <p:spPr>
          <a:xfrm>
            <a:off x="1456973" y="4697715"/>
            <a:ext cx="900000" cy="230832"/>
          </a:xfrm>
          <a:prstGeom prst="rect">
            <a:avLst/>
          </a:prstGeom>
          <a:solidFill>
            <a:schemeClr val="bg1"/>
          </a:solidFill>
          <a:ln>
            <a:solidFill>
              <a:srgbClr val="F82452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sz="900" dirty="0"/>
          </a:p>
        </p:txBody>
      </p:sp>
      <p:sp>
        <p:nvSpPr>
          <p:cNvPr id="87" name="Textfeld 70">
            <a:extLst>
              <a:ext uri="{FF2B5EF4-FFF2-40B4-BE49-F238E27FC236}">
                <a16:creationId xmlns:a16="http://schemas.microsoft.com/office/drawing/2014/main" id="{1DF0CA97-4B0B-4256-9A36-B35120639B3B}"/>
              </a:ext>
            </a:extLst>
          </p:cNvPr>
          <p:cNvSpPr txBox="1"/>
          <p:nvPr/>
        </p:nvSpPr>
        <p:spPr>
          <a:xfrm>
            <a:off x="7279859" y="4669145"/>
            <a:ext cx="900000" cy="230832"/>
          </a:xfrm>
          <a:prstGeom prst="rect">
            <a:avLst/>
          </a:prstGeom>
          <a:solidFill>
            <a:schemeClr val="bg1"/>
          </a:solidFill>
          <a:ln>
            <a:solidFill>
              <a:srgbClr val="F82452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sz="900" dirty="0"/>
          </a:p>
        </p:txBody>
      </p:sp>
      <p:sp>
        <p:nvSpPr>
          <p:cNvPr id="88" name="Textfeld 70">
            <a:extLst>
              <a:ext uri="{FF2B5EF4-FFF2-40B4-BE49-F238E27FC236}">
                <a16:creationId xmlns:a16="http://schemas.microsoft.com/office/drawing/2014/main" id="{A58ACB6B-B22E-447B-9808-DD9FEC932BFE}"/>
              </a:ext>
            </a:extLst>
          </p:cNvPr>
          <p:cNvSpPr txBox="1"/>
          <p:nvPr/>
        </p:nvSpPr>
        <p:spPr>
          <a:xfrm>
            <a:off x="5260235" y="4647484"/>
            <a:ext cx="900000" cy="230832"/>
          </a:xfrm>
          <a:prstGeom prst="rect">
            <a:avLst/>
          </a:prstGeom>
          <a:solidFill>
            <a:schemeClr val="bg1"/>
          </a:solidFill>
          <a:ln>
            <a:solidFill>
              <a:srgbClr val="F82452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sz="900" dirty="0"/>
          </a:p>
        </p:txBody>
      </p:sp>
      <p:sp>
        <p:nvSpPr>
          <p:cNvPr id="90" name="Textfeld 64">
            <a:extLst>
              <a:ext uri="{FF2B5EF4-FFF2-40B4-BE49-F238E27FC236}">
                <a16:creationId xmlns:a16="http://schemas.microsoft.com/office/drawing/2014/main" id="{53D519AF-16F1-43B0-BDE4-6F12A7A17745}"/>
              </a:ext>
            </a:extLst>
          </p:cNvPr>
          <p:cNvSpPr txBox="1"/>
          <p:nvPr/>
        </p:nvSpPr>
        <p:spPr>
          <a:xfrm>
            <a:off x="3579385" y="5175224"/>
            <a:ext cx="1080000" cy="324000"/>
          </a:xfrm>
          <a:prstGeom prst="rect">
            <a:avLst/>
          </a:prstGeom>
          <a:solidFill>
            <a:srgbClr val="FB8FA6"/>
          </a:solidFill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50" dirty="0"/>
              <a:t>1418coaches</a:t>
            </a:r>
          </a:p>
        </p:txBody>
      </p:sp>
      <p:sp>
        <p:nvSpPr>
          <p:cNvPr id="89" name="Textfeld 70">
            <a:extLst>
              <a:ext uri="{FF2B5EF4-FFF2-40B4-BE49-F238E27FC236}">
                <a16:creationId xmlns:a16="http://schemas.microsoft.com/office/drawing/2014/main" id="{59A88106-DA0A-4C93-98B5-609323553F13}"/>
              </a:ext>
            </a:extLst>
          </p:cNvPr>
          <p:cNvSpPr txBox="1"/>
          <p:nvPr/>
        </p:nvSpPr>
        <p:spPr>
          <a:xfrm>
            <a:off x="3865291" y="5423131"/>
            <a:ext cx="900000" cy="230832"/>
          </a:xfrm>
          <a:prstGeom prst="rect">
            <a:avLst/>
          </a:prstGeom>
          <a:solidFill>
            <a:schemeClr val="bg1"/>
          </a:solidFill>
          <a:ln>
            <a:solidFill>
              <a:srgbClr val="F82452"/>
            </a:solidFill>
          </a:ln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sz="900" dirty="0"/>
          </a:p>
        </p:txBody>
      </p: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1AF0A483-43A0-442A-8BA6-AB1714E25729}"/>
              </a:ext>
            </a:extLst>
          </p:cNvPr>
          <p:cNvGrpSpPr/>
          <p:nvPr/>
        </p:nvGrpSpPr>
        <p:grpSpPr>
          <a:xfrm>
            <a:off x="1655949" y="2774193"/>
            <a:ext cx="8818080" cy="312575"/>
            <a:chOff x="1655949" y="2774193"/>
            <a:chExt cx="8818080" cy="312575"/>
          </a:xfrm>
        </p:grpSpPr>
        <p:cxnSp>
          <p:nvCxnSpPr>
            <p:cNvPr id="11" name="Verbinder: gewinkelt 10">
              <a:extLst>
                <a:ext uri="{FF2B5EF4-FFF2-40B4-BE49-F238E27FC236}">
                  <a16:creationId xmlns:a16="http://schemas.microsoft.com/office/drawing/2014/main" id="{0279745D-B943-4D1E-AA9E-9E65620FD31D}"/>
                </a:ext>
              </a:extLst>
            </p:cNvPr>
            <p:cNvCxnSpPr>
              <a:cxnSpLocks/>
              <a:stCxn id="28" idx="0"/>
            </p:cNvCxnSpPr>
            <p:nvPr/>
          </p:nvCxnSpPr>
          <p:spPr>
            <a:xfrm rot="5400000" flipH="1" flipV="1">
              <a:off x="3719687" y="710455"/>
              <a:ext cx="312575" cy="4440052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Verbinder: gewinkelt 43">
              <a:extLst>
                <a:ext uri="{FF2B5EF4-FFF2-40B4-BE49-F238E27FC236}">
                  <a16:creationId xmlns:a16="http://schemas.microsoft.com/office/drawing/2014/main" id="{2AE11552-5F72-4F3E-A803-132AD3FF2CB7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rot="16200000" flipV="1">
              <a:off x="8009786" y="622526"/>
              <a:ext cx="312575" cy="461591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713CE115-E70D-4FD1-A464-9FA90DC3EBAE}"/>
              </a:ext>
            </a:extLst>
          </p:cNvPr>
          <p:cNvGrpSpPr/>
          <p:nvPr/>
        </p:nvGrpSpPr>
        <p:grpSpPr>
          <a:xfrm>
            <a:off x="4101818" y="4109996"/>
            <a:ext cx="1387638" cy="176476"/>
            <a:chOff x="4101818" y="4109996"/>
            <a:chExt cx="1387638" cy="176476"/>
          </a:xfrm>
        </p:grpSpPr>
        <p:cxnSp>
          <p:nvCxnSpPr>
            <p:cNvPr id="50" name="Verbinder: gewinkelt 49">
              <a:extLst>
                <a:ext uri="{FF2B5EF4-FFF2-40B4-BE49-F238E27FC236}">
                  <a16:creationId xmlns:a16="http://schemas.microsoft.com/office/drawing/2014/main" id="{2FA500CF-9615-4CA3-97A7-8D67E0B482C1}"/>
                </a:ext>
              </a:extLst>
            </p:cNvPr>
            <p:cNvCxnSpPr>
              <a:cxnSpLocks/>
              <a:stCxn id="79" idx="0"/>
            </p:cNvCxnSpPr>
            <p:nvPr/>
          </p:nvCxnSpPr>
          <p:spPr>
            <a:xfrm rot="5400000" flipH="1" flipV="1">
              <a:off x="4296283" y="3915531"/>
              <a:ext cx="176476" cy="56540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Verbinder: gewinkelt 52">
              <a:extLst>
                <a:ext uri="{FF2B5EF4-FFF2-40B4-BE49-F238E27FC236}">
                  <a16:creationId xmlns:a16="http://schemas.microsoft.com/office/drawing/2014/main" id="{3C85AEE4-5F3D-47D9-B337-9AD0B2627ABA}"/>
                </a:ext>
              </a:extLst>
            </p:cNvPr>
            <p:cNvCxnSpPr>
              <a:cxnSpLocks/>
              <a:stCxn id="80" idx="0"/>
            </p:cNvCxnSpPr>
            <p:nvPr/>
          </p:nvCxnSpPr>
          <p:spPr>
            <a:xfrm rot="16200000" flipV="1">
              <a:off x="4828443" y="3625459"/>
              <a:ext cx="176476" cy="114555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">
            <a:extLst>
              <a:ext uri="{FF2B5EF4-FFF2-40B4-BE49-F238E27FC236}">
                <a16:creationId xmlns:a16="http://schemas.microsoft.com/office/drawing/2014/main" id="{E463ECCF-60D9-4F16-9ED7-5DB5EAA6B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13" y="6438344"/>
            <a:ext cx="113008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sz="1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+mn-lt"/>
                <a:ea typeface="Times New Roman" panose="02020603050405020304" pitchFamily="18" charset="0"/>
              </a:rPr>
              <a:t>Arbeitshilfe Organigramm | </a:t>
            </a:r>
            <a:r>
              <a:rPr kumimoji="0" lang="de-CH" altLang="de-DE" sz="1000" b="0" i="0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+mn-lt"/>
                <a:ea typeface="Times New Roman" panose="02020603050405020304" pitchFamily="18" charset="0"/>
              </a:rPr>
              <a:t>Version 2 </a:t>
            </a:r>
            <a:r>
              <a:rPr kumimoji="0" lang="de-CH" altLang="de-DE" sz="1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|</a:t>
            </a:r>
            <a:r>
              <a:rPr kumimoji="0" lang="de-CH" altLang="de-DE" sz="1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CH" altLang="de-DE" sz="1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www.academy.swissolympic.ch/library</a:t>
            </a:r>
            <a:r>
              <a:rPr kumimoji="0" lang="de-CH" altLang="de-DE" sz="1000" b="0" i="0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kumimoji="0" lang="de-CH" altLang="de-DE" sz="18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7656A090-BE75-4D35-BBF7-51779CBE3009}"/>
              </a:ext>
            </a:extLst>
          </p:cNvPr>
          <p:cNvCxnSpPr>
            <a:cxnSpLocks/>
          </p:cNvCxnSpPr>
          <p:nvPr/>
        </p:nvCxnSpPr>
        <p:spPr>
          <a:xfrm flipH="1">
            <a:off x="5509242" y="2306789"/>
            <a:ext cx="5389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60">
            <a:extLst>
              <a:ext uri="{FF2B5EF4-FFF2-40B4-BE49-F238E27FC236}">
                <a16:creationId xmlns:a16="http://schemas.microsoft.com/office/drawing/2014/main" id="{F023C07E-791F-48FE-8317-08BAEB51F090}"/>
              </a:ext>
            </a:extLst>
          </p:cNvPr>
          <p:cNvSpPr txBox="1"/>
          <p:nvPr/>
        </p:nvSpPr>
        <p:spPr>
          <a:xfrm>
            <a:off x="4578491" y="2099040"/>
            <a:ext cx="1113634" cy="415498"/>
          </a:xfrm>
          <a:prstGeom prst="rect">
            <a:avLst/>
          </a:prstGeom>
          <a:solidFill>
            <a:srgbClr val="FB8FA6"/>
          </a:solidFill>
        </p:spPr>
        <p:txBody>
          <a:bodyPr wrap="square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50" dirty="0"/>
              <a:t>Rechnungs-revision</a:t>
            </a:r>
          </a:p>
        </p:txBody>
      </p:sp>
      <p:sp>
        <p:nvSpPr>
          <p:cNvPr id="9" name="Sprechblase: rechteckig 8">
            <a:extLst>
              <a:ext uri="{FF2B5EF4-FFF2-40B4-BE49-F238E27FC236}">
                <a16:creationId xmlns:a16="http://schemas.microsoft.com/office/drawing/2014/main" id="{D2E13C44-EF61-4F85-86CF-B6A75F506131}"/>
              </a:ext>
            </a:extLst>
          </p:cNvPr>
          <p:cNvSpPr/>
          <p:nvPr/>
        </p:nvSpPr>
        <p:spPr>
          <a:xfrm>
            <a:off x="733163" y="1512654"/>
            <a:ext cx="1113634" cy="1006722"/>
          </a:xfrm>
          <a:prstGeom prst="wedgeRectCallout">
            <a:avLst>
              <a:gd name="adj1" fmla="val 32352"/>
              <a:gd name="adj2" fmla="val 10697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Planung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Vereinsentwicklung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Freiwilligenarbeit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Vereinskultur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Öffentlichkeitsarbeit</a:t>
            </a:r>
          </a:p>
        </p:txBody>
      </p:sp>
      <p:sp>
        <p:nvSpPr>
          <p:cNvPr id="59" name="Sprechblase: rechteckig 58">
            <a:extLst>
              <a:ext uri="{FF2B5EF4-FFF2-40B4-BE49-F238E27FC236}">
                <a16:creationId xmlns:a16="http://schemas.microsoft.com/office/drawing/2014/main" id="{F86B47D4-7E79-4641-B397-D4151DA67AEE}"/>
              </a:ext>
            </a:extLst>
          </p:cNvPr>
          <p:cNvSpPr/>
          <p:nvPr/>
        </p:nvSpPr>
        <p:spPr>
          <a:xfrm>
            <a:off x="1936043" y="1793746"/>
            <a:ext cx="1113634" cy="725630"/>
          </a:xfrm>
          <a:prstGeom prst="wedgeRectCallout">
            <a:avLst>
              <a:gd name="adj1" fmla="val 57376"/>
              <a:gd name="adj2" fmla="val 12768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Buchhaltung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Finanzplanung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Finanzabschluss</a:t>
            </a:r>
          </a:p>
        </p:txBody>
      </p:sp>
      <p:sp>
        <p:nvSpPr>
          <p:cNvPr id="60" name="Sprechblase: rechteckig 59">
            <a:extLst>
              <a:ext uri="{FF2B5EF4-FFF2-40B4-BE49-F238E27FC236}">
                <a16:creationId xmlns:a16="http://schemas.microsoft.com/office/drawing/2014/main" id="{FC364B66-173E-4164-B58A-0C7F4CCEF479}"/>
              </a:ext>
            </a:extLst>
          </p:cNvPr>
          <p:cNvSpPr/>
          <p:nvPr/>
        </p:nvSpPr>
        <p:spPr>
          <a:xfrm>
            <a:off x="3138924" y="1583572"/>
            <a:ext cx="1355922" cy="935804"/>
          </a:xfrm>
          <a:prstGeom prst="wedgeRectCallout">
            <a:avLst>
              <a:gd name="adj1" fmla="val 57739"/>
              <a:gd name="adj2" fmla="val 10958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ea typeface="+mn-ea"/>
                <a:cs typeface="+mn-cs"/>
              </a:rPr>
              <a:t>Koordination Sportbetrieb (Training, Meisterschaft)</a:t>
            </a:r>
          </a:p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ea typeface="+mn-ea"/>
                <a:cs typeface="+mn-cs"/>
              </a:rPr>
              <a:t>Verantwortung Nachwuchs</a:t>
            </a:r>
          </a:p>
          <a:p>
            <a:pPr marL="0" lvl="0" indent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ea typeface="+mn-ea"/>
                <a:cs typeface="+mn-cs"/>
              </a:rPr>
              <a:t>Verantwortung TrainerInnen/Leiter*innen</a:t>
            </a:r>
          </a:p>
        </p:txBody>
      </p:sp>
      <p:sp>
        <p:nvSpPr>
          <p:cNvPr id="63" name="Sprechblase: rechteckig 62">
            <a:extLst>
              <a:ext uri="{FF2B5EF4-FFF2-40B4-BE49-F238E27FC236}">
                <a16:creationId xmlns:a16="http://schemas.microsoft.com/office/drawing/2014/main" id="{48AFC5E0-7CA8-4BA3-A1BC-F9709D3B063C}"/>
              </a:ext>
            </a:extLst>
          </p:cNvPr>
          <p:cNvSpPr/>
          <p:nvPr/>
        </p:nvSpPr>
        <p:spPr>
          <a:xfrm>
            <a:off x="6670669" y="1793746"/>
            <a:ext cx="1113634" cy="699022"/>
          </a:xfrm>
          <a:prstGeom prst="wedgeRectCallout">
            <a:avLst>
              <a:gd name="adj1" fmla="val -100587"/>
              <a:gd name="adj2" fmla="val 13164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J&amp;S-Coach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Mitgliederlisten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Protokolle</a:t>
            </a:r>
          </a:p>
        </p:txBody>
      </p:sp>
      <p:sp>
        <p:nvSpPr>
          <p:cNvPr id="65" name="Sprechblase: rechteckig 64">
            <a:extLst>
              <a:ext uri="{FF2B5EF4-FFF2-40B4-BE49-F238E27FC236}">
                <a16:creationId xmlns:a16="http://schemas.microsoft.com/office/drawing/2014/main" id="{067742BB-BAE8-47B3-B148-8C9CC466AC69}"/>
              </a:ext>
            </a:extLst>
          </p:cNvPr>
          <p:cNvSpPr/>
          <p:nvPr/>
        </p:nvSpPr>
        <p:spPr>
          <a:xfrm>
            <a:off x="7894033" y="1840464"/>
            <a:ext cx="1113634" cy="652304"/>
          </a:xfrm>
          <a:prstGeom prst="wedgeRectCallout">
            <a:avLst>
              <a:gd name="adj1" fmla="val -80255"/>
              <a:gd name="adj2" fmla="val 14047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Interne und externe Kommunikation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Sponsoring</a:t>
            </a:r>
          </a:p>
        </p:txBody>
      </p:sp>
      <p:sp>
        <p:nvSpPr>
          <p:cNvPr id="66" name="Sprechblase: rechteckig 65">
            <a:extLst>
              <a:ext uri="{FF2B5EF4-FFF2-40B4-BE49-F238E27FC236}">
                <a16:creationId xmlns:a16="http://schemas.microsoft.com/office/drawing/2014/main" id="{99D3F25C-F6BF-4843-AA7A-649C076D877D}"/>
              </a:ext>
            </a:extLst>
          </p:cNvPr>
          <p:cNvSpPr/>
          <p:nvPr/>
        </p:nvSpPr>
        <p:spPr>
          <a:xfrm>
            <a:off x="9117397" y="1628822"/>
            <a:ext cx="1308709" cy="863946"/>
          </a:xfrm>
          <a:prstGeom prst="wedgeRectCallout">
            <a:avLst>
              <a:gd name="adj1" fmla="val -56646"/>
              <a:gd name="adj2" fmla="val 11664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Verantwortung </a:t>
            </a:r>
            <a:r>
              <a:rPr lang="de-CH" sz="800" kern="1200" dirty="0" err="1">
                <a:solidFill>
                  <a:schemeClr val="tx1"/>
                </a:solidFill>
              </a:rPr>
              <a:t>Gesamtkoordnation</a:t>
            </a:r>
            <a:r>
              <a:rPr lang="de-CH" sz="800" kern="1200" dirty="0">
                <a:solidFill>
                  <a:schemeClr val="tx1"/>
                </a:solidFill>
              </a:rPr>
              <a:t> Events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Verantwortung Material (Beschaffung, Lager, Pflege)</a:t>
            </a:r>
          </a:p>
        </p:txBody>
      </p:sp>
      <p:sp>
        <p:nvSpPr>
          <p:cNvPr id="67" name="Sprechblase: rechteckig 66">
            <a:extLst>
              <a:ext uri="{FF2B5EF4-FFF2-40B4-BE49-F238E27FC236}">
                <a16:creationId xmlns:a16="http://schemas.microsoft.com/office/drawing/2014/main" id="{26835516-1652-432E-8CE6-E7580C654856}"/>
              </a:ext>
            </a:extLst>
          </p:cNvPr>
          <p:cNvSpPr/>
          <p:nvPr/>
        </p:nvSpPr>
        <p:spPr>
          <a:xfrm>
            <a:off x="10535837" y="2058826"/>
            <a:ext cx="1031653" cy="433941"/>
          </a:xfrm>
          <a:prstGeom prst="wedgeRectCallout">
            <a:avLst>
              <a:gd name="adj1" fmla="val -54770"/>
              <a:gd name="adj2" fmla="val 19593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Beratung</a:t>
            </a:r>
          </a:p>
        </p:txBody>
      </p:sp>
      <p:sp>
        <p:nvSpPr>
          <p:cNvPr id="68" name="Sprechblase: rechteckig 67">
            <a:extLst>
              <a:ext uri="{FF2B5EF4-FFF2-40B4-BE49-F238E27FC236}">
                <a16:creationId xmlns:a16="http://schemas.microsoft.com/office/drawing/2014/main" id="{CEFB84D1-3EFB-40BF-B44C-19A72207A882}"/>
              </a:ext>
            </a:extLst>
          </p:cNvPr>
          <p:cNvSpPr/>
          <p:nvPr/>
        </p:nvSpPr>
        <p:spPr>
          <a:xfrm>
            <a:off x="788407" y="5468430"/>
            <a:ext cx="1210679" cy="699022"/>
          </a:xfrm>
          <a:prstGeom prst="wedgeRectCallout">
            <a:avLst>
              <a:gd name="adj1" fmla="val -14269"/>
              <a:gd name="adj2" fmla="val -15489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Koordination Einsätze Helfer*innen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dirty="0">
                <a:solidFill>
                  <a:schemeClr val="tx1"/>
                </a:solidFill>
              </a:rPr>
              <a:t>Wertschätzung Ehrenamt/Freiwilligkeit</a:t>
            </a:r>
            <a:endParaRPr lang="de-CH" sz="800" kern="1200" dirty="0">
              <a:solidFill>
                <a:schemeClr val="tx1"/>
              </a:solidFill>
            </a:endParaRPr>
          </a:p>
        </p:txBody>
      </p:sp>
      <p:sp>
        <p:nvSpPr>
          <p:cNvPr id="69" name="Sprechblase: rechteckig 68">
            <a:extLst>
              <a:ext uri="{FF2B5EF4-FFF2-40B4-BE49-F238E27FC236}">
                <a16:creationId xmlns:a16="http://schemas.microsoft.com/office/drawing/2014/main" id="{F872042B-0A15-4605-BF6F-A6B0D302F88D}"/>
              </a:ext>
            </a:extLst>
          </p:cNvPr>
          <p:cNvSpPr/>
          <p:nvPr/>
        </p:nvSpPr>
        <p:spPr>
          <a:xfrm>
            <a:off x="2137977" y="5135373"/>
            <a:ext cx="1210679" cy="1032079"/>
          </a:xfrm>
          <a:prstGeom prst="wedgeRectCallout">
            <a:avLst>
              <a:gd name="adj1" fmla="val 77083"/>
              <a:gd name="adj2" fmla="val -894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Trainingsorganisation und -durchführung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Einteilung der Teams </a:t>
            </a:r>
            <a:r>
              <a:rPr lang="de-CH" sz="800" dirty="0">
                <a:solidFill>
                  <a:schemeClr val="tx1"/>
                </a:solidFill>
              </a:rPr>
              <a:t>(</a:t>
            </a:r>
            <a:r>
              <a:rPr lang="de-CH" sz="800" kern="1200" dirty="0">
                <a:solidFill>
                  <a:schemeClr val="tx1"/>
                </a:solidFill>
              </a:rPr>
              <a:t>mit Verantwortliche*r Sport)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Götti 1418coaches</a:t>
            </a:r>
          </a:p>
        </p:txBody>
      </p:sp>
      <p:sp>
        <p:nvSpPr>
          <p:cNvPr id="70" name="Sprechblase: rechteckig 69">
            <a:extLst>
              <a:ext uri="{FF2B5EF4-FFF2-40B4-BE49-F238E27FC236}">
                <a16:creationId xmlns:a16="http://schemas.microsoft.com/office/drawing/2014/main" id="{A276B85A-F3F5-4766-A6E8-1CEE04AFC193}"/>
              </a:ext>
            </a:extLst>
          </p:cNvPr>
          <p:cNvSpPr/>
          <p:nvPr/>
        </p:nvSpPr>
        <p:spPr>
          <a:xfrm>
            <a:off x="3578732" y="5753823"/>
            <a:ext cx="1210679" cy="413629"/>
          </a:xfrm>
          <a:prstGeom prst="wedgeRectCallout">
            <a:avLst>
              <a:gd name="adj1" fmla="val -43649"/>
              <a:gd name="adj2" fmla="val -11738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Assistenz in Trainings</a:t>
            </a:r>
          </a:p>
        </p:txBody>
      </p:sp>
      <p:sp>
        <p:nvSpPr>
          <p:cNvPr id="71" name="Sprechblase: rechteckig 70">
            <a:extLst>
              <a:ext uri="{FF2B5EF4-FFF2-40B4-BE49-F238E27FC236}">
                <a16:creationId xmlns:a16="http://schemas.microsoft.com/office/drawing/2014/main" id="{DC16E64B-26AB-4AB9-8ABF-4103071C6D4E}"/>
              </a:ext>
            </a:extLst>
          </p:cNvPr>
          <p:cNvSpPr/>
          <p:nvPr/>
        </p:nvSpPr>
        <p:spPr>
          <a:xfrm>
            <a:off x="5086785" y="5522653"/>
            <a:ext cx="1210679" cy="644799"/>
          </a:xfrm>
          <a:prstGeom prst="wedgeRectCallout">
            <a:avLst>
              <a:gd name="adj1" fmla="val -40884"/>
              <a:gd name="adj2" fmla="val -17493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Administration Angebote J+S (gemäss </a:t>
            </a:r>
            <a:r>
              <a:rPr lang="de-CH" sz="800" kern="1200" dirty="0">
                <a:solidFill>
                  <a:schemeClr val="tx1"/>
                </a:solidFill>
                <a:hlinkClick r:id="rId4"/>
              </a:rPr>
              <a:t>Leitfaden</a:t>
            </a:r>
            <a:r>
              <a:rPr lang="de-CH" sz="800" kern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2" name="Sprechblase: rechteckig 71">
            <a:extLst>
              <a:ext uri="{FF2B5EF4-FFF2-40B4-BE49-F238E27FC236}">
                <a16:creationId xmlns:a16="http://schemas.microsoft.com/office/drawing/2014/main" id="{C1C52001-D79C-4EF3-8B6D-4154E182C2E5}"/>
              </a:ext>
            </a:extLst>
          </p:cNvPr>
          <p:cNvSpPr/>
          <p:nvPr/>
        </p:nvSpPr>
        <p:spPr>
          <a:xfrm>
            <a:off x="6929328" y="5664192"/>
            <a:ext cx="1210679" cy="503260"/>
          </a:xfrm>
          <a:prstGeom prst="wedgeRectCallout">
            <a:avLst>
              <a:gd name="adj1" fmla="val -31533"/>
              <a:gd name="adj2" fmla="val -24385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Betreuung Webseite und </a:t>
            </a:r>
            <a:r>
              <a:rPr lang="de-CH" sz="800" kern="1200" dirty="0" err="1">
                <a:solidFill>
                  <a:schemeClr val="tx1"/>
                </a:solidFill>
              </a:rPr>
              <a:t>Social</a:t>
            </a:r>
            <a:r>
              <a:rPr lang="de-CH" sz="800" kern="1200" dirty="0">
                <a:solidFill>
                  <a:schemeClr val="tx1"/>
                </a:solidFill>
              </a:rPr>
              <a:t> Media-Kanäle</a:t>
            </a:r>
          </a:p>
        </p:txBody>
      </p:sp>
      <p:sp>
        <p:nvSpPr>
          <p:cNvPr id="73" name="Sprechblase: rechteckig 72">
            <a:extLst>
              <a:ext uri="{FF2B5EF4-FFF2-40B4-BE49-F238E27FC236}">
                <a16:creationId xmlns:a16="http://schemas.microsoft.com/office/drawing/2014/main" id="{3E45276D-3E33-45C2-B737-9BF7BD4EE349}"/>
              </a:ext>
            </a:extLst>
          </p:cNvPr>
          <p:cNvSpPr/>
          <p:nvPr/>
        </p:nvSpPr>
        <p:spPr>
          <a:xfrm>
            <a:off x="8445399" y="5420550"/>
            <a:ext cx="1210679" cy="746902"/>
          </a:xfrm>
          <a:prstGeom prst="wedgeRectCallout">
            <a:avLst>
              <a:gd name="adj1" fmla="val -5638"/>
              <a:gd name="adj2" fmla="val -17966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b="1" dirty="0">
                <a:solidFill>
                  <a:schemeClr val="tx1"/>
                </a:solidFill>
              </a:rPr>
              <a:t>Mögliche Aufgaben: </a:t>
            </a:r>
          </a:p>
          <a:p>
            <a:pPr marL="0" lvl="0" indent="0" algn="l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CH" sz="800" kern="1200" dirty="0">
                <a:solidFill>
                  <a:schemeClr val="tx1"/>
                </a:solidFill>
              </a:rPr>
              <a:t>Organisation von Events (in Zusammenarbeit mit Verantwortliche*r Events und Material</a:t>
            </a:r>
          </a:p>
        </p:txBody>
      </p:sp>
    </p:spTree>
    <p:extLst>
      <p:ext uri="{BB962C8B-B14F-4D97-AF65-F5344CB8AC3E}">
        <p14:creationId xmlns:p14="http://schemas.microsoft.com/office/powerpoint/2010/main" val="105125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3082859F0F2C49A974719C4B85B574" ma:contentTypeVersion="22" ma:contentTypeDescription="Ein neues Dokument erstellen." ma:contentTypeScope="" ma:versionID="7530d91e990156c70fdb71e2fe513a05">
  <xsd:schema xmlns:xsd="http://www.w3.org/2001/XMLSchema" xmlns:xs="http://www.w3.org/2001/XMLSchema" xmlns:p="http://schemas.microsoft.com/office/2006/metadata/properties" xmlns:ns2="a6b22721-b11d-4664-8755-74c0efb9900e" xmlns:ns3="194dba73-dee8-48b3-ae00-c598648d2d5a" targetNamespace="http://schemas.microsoft.com/office/2006/metadata/properties" ma:root="true" ma:fieldsID="12dfab57631879d835f444f23665072c" ns2:_="" ns3:_="">
    <xsd:import namespace="a6b22721-b11d-4664-8755-74c0efb9900e"/>
    <xsd:import namespace="194dba73-dee8-48b3-ae00-c598648d2d5a"/>
    <xsd:element name="properties">
      <xsd:complexType>
        <xsd:sequence>
          <xsd:element name="documentManagement">
            <xsd:complexType>
              <xsd:all>
                <xsd:element ref="ns2:bde9523c343849a7a2079930d550e8ac" minOccurs="0"/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Detail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22721-b11d-4664-8755-74c0efb9900e" elementFormDefault="qualified">
    <xsd:import namespace="http://schemas.microsoft.com/office/2006/documentManagement/types"/>
    <xsd:import namespace="http://schemas.microsoft.com/office/infopath/2007/PartnerControls"/>
    <xsd:element name="bde9523c343849a7a2079930d550e8ac" ma:index="8" nillable="true" ma:displayName="SOA Kategorie_0" ma:hidden="true" ma:internalName="bde9523c343849a7a2079930d550e8ac">
      <xsd:simpleType>
        <xsd:restriction base="dms:Note"/>
      </xsd:simpleType>
    </xsd:element>
    <xsd:element name="TaxCatchAll" ma:index="9" nillable="true" ma:displayName="Taxonomy Catch All Column" ma:hidden="true" ma:list="{86f0c3b5-3c14-4aff-8ba6-ddaab7c82f95}" ma:internalName="TaxCatchAll" ma:showField="CatchAllData" ma:web="a6b22721-b11d-4664-8755-74c0efb990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dba73-dee8-48b3-ae00-c598648d2d5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Wert der Dokument-ID" ma:description="Der Wert der diesem Element zugewiesenen Dokument-ID." ma:internalName="_dlc_DocId" ma:readOnly="false">
      <xsd:simpleType>
        <xsd:restriction base="dms:Text"/>
      </xsd:simpleType>
    </xsd:element>
    <xsd:element name="_dlc_DocIdUrl" ma:index="11" nillable="true" ma:displayName="Dokument-ID" ma:description="Permanenter Hyperlink zu diesem Dok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13" nillable="true" ma:displayName="Freigegeben für" ma:list="UserInfo" ma:SearchPeopleOnly="false" ma:internalName="SharedWithUsers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Bildmarkierungen" ma:readOnly="false" ma:fieldId="{5cf76f15-5ced-4ddc-b409-7134ff3c332f}" ma:taxonomyMulti="true" ma:sspId="75b9de59-ab2f-400c-94bf-386b782e41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6b22721-b11d-4664-8755-74c0efb9900e" xsi:nil="true"/>
    <_dlc_DocIdUrl xmlns="194dba73-dee8-48b3-ae00-c598648d2d5a">
      <Url xsi:nil="true"/>
      <Description xsi:nil="true"/>
    </_dlc_DocIdUrl>
    <bde9523c343849a7a2079930d550e8ac xmlns="a6b22721-b11d-4664-8755-74c0efb9900e" xsi:nil="true"/>
    <_dlc_DocIdPersistId xmlns="194dba73-dee8-48b3-ae00-c598648d2d5a" xsi:nil="true"/>
    <_dlc_DocId xmlns="194dba73-dee8-48b3-ae00-c598648d2d5a" xsi:nil="true"/>
    <SharedWithUsers xmlns="194dba73-dee8-48b3-ae00-c598648d2d5a">
      <UserInfo>
        <DisplayName/>
        <AccountId xsi:nil="true"/>
        <AccountType/>
      </UserInfo>
    </SharedWithUsers>
    <lcf76f155ced4ddcb4097134ff3c332f xmlns="194dba73-dee8-48b3-ae00-c598648d2d5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700BCA-5DEF-48B2-BE66-D4ED79F8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b22721-b11d-4664-8755-74c0efb9900e"/>
    <ds:schemaRef ds:uri="194dba73-dee8-48b3-ae00-c598648d2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DE421C-880E-422C-895E-92C8E90AB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142B01-8E1B-44CF-BEC2-B6C69080B24B}">
  <ds:schemaRefs>
    <ds:schemaRef ds:uri="a6b22721-b11d-4664-8755-74c0efb9900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94dba73-dee8-48b3-ae00-c598648d2d5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Breitbild</PresentationFormat>
  <Paragraphs>68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Meier Rafael</dc:creator>
  <cp:lastModifiedBy>Preisig Sandra BLD-GS-SPTOF</cp:lastModifiedBy>
  <cp:revision>3</cp:revision>
  <dcterms:created xsi:type="dcterms:W3CDTF">2022-02-10T09:32:50Z</dcterms:created>
  <dcterms:modified xsi:type="dcterms:W3CDTF">2022-10-18T08:38:53Z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0x010100B23082859F0F2C49A974719C4B85B574</vt:lpwstr>
  </property>
  <property fmtid="{D5CDD505-2E9C-101B-9397-08002B2CF9AE}" pid="3" name="SOAKategorie">
    <vt:lpwstr/>
  </property>
  <property fmtid="{D5CDD505-2E9C-101B-9397-08002B2CF9AE}" pid="4" name="MediaServiceImageTags">
    <vt:lpwstr/>
  </property>
</Properties>
</file>